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Lst>
  <p:notesMasterIdLst>
    <p:notesMasterId r:id="rId42"/>
  </p:notesMasterIdLst>
  <p:sldIdLst>
    <p:sldId id="317" r:id="rId2"/>
    <p:sldId id="318" r:id="rId3"/>
    <p:sldId id="322" r:id="rId4"/>
    <p:sldId id="323" r:id="rId5"/>
    <p:sldId id="327" r:id="rId6"/>
    <p:sldId id="329" r:id="rId7"/>
    <p:sldId id="326" r:id="rId8"/>
    <p:sldId id="330" r:id="rId9"/>
    <p:sldId id="306" r:id="rId10"/>
    <p:sldId id="332" r:id="rId11"/>
    <p:sldId id="275" r:id="rId12"/>
    <p:sldId id="333" r:id="rId13"/>
    <p:sldId id="334" r:id="rId14"/>
    <p:sldId id="331" r:id="rId15"/>
    <p:sldId id="335" r:id="rId16"/>
    <p:sldId id="336" r:id="rId17"/>
    <p:sldId id="338" r:id="rId18"/>
    <p:sldId id="343" r:id="rId19"/>
    <p:sldId id="373" r:id="rId20"/>
    <p:sldId id="374" r:id="rId21"/>
    <p:sldId id="371" r:id="rId22"/>
    <p:sldId id="372" r:id="rId23"/>
    <p:sldId id="344" r:id="rId24"/>
    <p:sldId id="339" r:id="rId25"/>
    <p:sldId id="340" r:id="rId26"/>
    <p:sldId id="349" r:id="rId27"/>
    <p:sldId id="341" r:id="rId28"/>
    <p:sldId id="342" r:id="rId29"/>
    <p:sldId id="345" r:id="rId30"/>
    <p:sldId id="346" r:id="rId31"/>
    <p:sldId id="347" r:id="rId32"/>
    <p:sldId id="348" r:id="rId33"/>
    <p:sldId id="364" r:id="rId34"/>
    <p:sldId id="365" r:id="rId35"/>
    <p:sldId id="368" r:id="rId36"/>
    <p:sldId id="370" r:id="rId37"/>
    <p:sldId id="367" r:id="rId38"/>
    <p:sldId id="366" r:id="rId39"/>
    <p:sldId id="369" r:id="rId40"/>
    <p:sldId id="325" r:id="rId4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75B5BE-0A46-4219-9DFB-51D843B93573}">
  <a:tblStyle styleId="{5C75B5BE-0A46-4219-9DFB-51D843B9357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49" autoAdjust="0"/>
  </p:normalViewPr>
  <p:slideViewPr>
    <p:cSldViewPr snapToGrid="0">
      <p:cViewPr varScale="1">
        <p:scale>
          <a:sx n="107" d="100"/>
          <a:sy n="107" d="100"/>
        </p:scale>
        <p:origin x="78"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3481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99240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29659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72688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87159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0353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8203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7445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72954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4594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6372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7166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61563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24798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25575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67755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90729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62392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9322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06890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05600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54740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12590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92257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7365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35659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37393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63799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4655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76833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912335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השיעור הבא יתחיל">
  <p:cSld name="2_השיעור הבא יתחיל">
    <p:spTree>
      <p:nvGrpSpPr>
        <p:cNvPr id="1" name="Shape 60"/>
        <p:cNvGrpSpPr/>
        <p:nvPr/>
      </p:nvGrpSpPr>
      <p:grpSpPr>
        <a:xfrm>
          <a:off x="0" y="0"/>
          <a:ext cx="0" cy="0"/>
          <a:chOff x="0" y="0"/>
          <a:chExt cx="0" cy="0"/>
        </a:xfrm>
      </p:grpSpPr>
      <p:pic>
        <p:nvPicPr>
          <p:cNvPr id="61" name="Google Shape;61;p6"/>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2" name="Google Shape;62;p6"/>
          <p:cNvSpPr/>
          <p:nvPr/>
        </p:nvSpPr>
        <p:spPr>
          <a:xfrm>
            <a:off x="2503183" y="484931"/>
            <a:ext cx="4104977" cy="410497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3" name="Google Shape;63;p6"/>
          <p:cNvSpPr/>
          <p:nvPr/>
        </p:nvSpPr>
        <p:spPr>
          <a:xfrm>
            <a:off x="2215456" y="2584801"/>
            <a:ext cx="4713089" cy="929911"/>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nvGrpSpPr>
          <p:cNvPr id="64" name="Google Shape;64;p6"/>
          <p:cNvGrpSpPr/>
          <p:nvPr/>
        </p:nvGrpSpPr>
        <p:grpSpPr>
          <a:xfrm>
            <a:off x="6965731" y="4254000"/>
            <a:ext cx="2934932" cy="379745"/>
            <a:chOff x="358720" y="285496"/>
            <a:chExt cx="3913243" cy="506326"/>
          </a:xfrm>
        </p:grpSpPr>
        <p:cxnSp>
          <p:nvCxnSpPr>
            <p:cNvPr id="65" name="Google Shape;65;p6"/>
            <p:cNvCxnSpPr/>
            <p:nvPr/>
          </p:nvCxnSpPr>
          <p:spPr>
            <a:xfrm>
              <a:off x="865046" y="532257"/>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66" name="Google Shape;66;p6"/>
            <p:cNvSpPr/>
            <p:nvPr/>
          </p:nvSpPr>
          <p:spPr>
            <a:xfrm rot="-5400000">
              <a:off x="358720" y="285496"/>
              <a:ext cx="506326" cy="506326"/>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7" name="Google Shape;67;p6"/>
            <p:cNvSpPr/>
            <p:nvPr/>
          </p:nvSpPr>
          <p:spPr>
            <a:xfrm>
              <a:off x="781297" y="454909"/>
              <a:ext cx="167498" cy="167498"/>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68" name="Google Shape;68;p6"/>
          <p:cNvSpPr txBox="1">
            <a:spLocks noGrp="1"/>
          </p:cNvSpPr>
          <p:nvPr>
            <p:ph type="body" idx="1"/>
          </p:nvPr>
        </p:nvSpPr>
        <p:spPr>
          <a:xfrm>
            <a:off x="2864755" y="1332003"/>
            <a:ext cx="3414489" cy="1651718"/>
          </a:xfrm>
          <a:prstGeom prst="rect">
            <a:avLst/>
          </a:prstGeom>
          <a:noFill/>
          <a:ln>
            <a:noFill/>
          </a:ln>
        </p:spPr>
        <p:txBody>
          <a:bodyPr spcFirstLastPara="1" wrap="square" lIns="68575" tIns="34275" rIns="68575" bIns="34275" anchor="t" anchorCtr="0">
            <a:noAutofit/>
          </a:bodyPr>
          <a:lstStyle>
            <a:lvl1pPr marL="457200" lvl="0" indent="-228600" algn="ctr" rtl="1">
              <a:lnSpc>
                <a:spcPct val="83333"/>
              </a:lnSpc>
              <a:spcBef>
                <a:spcPts val="800"/>
              </a:spcBef>
              <a:spcAft>
                <a:spcPts val="0"/>
              </a:spcAft>
              <a:buClr>
                <a:schemeClr val="lt1"/>
              </a:buClr>
              <a:buSzPts val="4500"/>
              <a:buNone/>
              <a:defRPr sz="4500">
                <a:solidFill>
                  <a:schemeClr val="lt1"/>
                </a:solidFill>
                <a:latin typeface="Calibri"/>
                <a:ea typeface="Calibri"/>
                <a:cs typeface="Calibri"/>
                <a:sym typeface="Calibri"/>
              </a:defRPr>
            </a:lvl1pPr>
            <a:lvl2pPr marL="914400" lvl="1" indent="-228600" algn="r" rtl="1">
              <a:lnSpc>
                <a:spcPct val="90000"/>
              </a:lnSpc>
              <a:spcBef>
                <a:spcPts val="400"/>
              </a:spcBef>
              <a:spcAft>
                <a:spcPts val="0"/>
              </a:spcAft>
              <a:buClr>
                <a:schemeClr val="dk1"/>
              </a:buClr>
              <a:buSzPts val="1800"/>
              <a:buNone/>
              <a:defRPr/>
            </a:lvl2pPr>
            <a:lvl3pPr marL="1371600" lvl="2" indent="-228600" algn="r" rtl="1">
              <a:lnSpc>
                <a:spcPct val="90000"/>
              </a:lnSpc>
              <a:spcBef>
                <a:spcPts val="400"/>
              </a:spcBef>
              <a:spcAft>
                <a:spcPts val="0"/>
              </a:spcAft>
              <a:buClr>
                <a:schemeClr val="dk1"/>
              </a:buClr>
              <a:buSzPts val="1500"/>
              <a:buNone/>
              <a:defRPr/>
            </a:lvl3pPr>
            <a:lvl4pPr marL="1828800" lvl="3" indent="-228600" algn="r" rtl="1">
              <a:lnSpc>
                <a:spcPct val="90000"/>
              </a:lnSpc>
              <a:spcBef>
                <a:spcPts val="400"/>
              </a:spcBef>
              <a:spcAft>
                <a:spcPts val="0"/>
              </a:spcAft>
              <a:buClr>
                <a:schemeClr val="dk1"/>
              </a:buClr>
              <a:buSzPts val="1400"/>
              <a:buNone/>
              <a:defRPr/>
            </a:lvl4pPr>
            <a:lvl5pPr marL="2286000" lvl="4" indent="-228600" algn="r" rtl="1">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69" name="Google Shape;69;p6"/>
          <p:cNvCxnSpPr/>
          <p:nvPr/>
        </p:nvCxnSpPr>
        <p:spPr>
          <a:xfrm>
            <a:off x="1782790" y="4633745"/>
            <a:ext cx="1039415" cy="0"/>
          </a:xfrm>
          <a:prstGeom prst="straightConnector1">
            <a:avLst/>
          </a:prstGeom>
          <a:noFill/>
          <a:ln w="38100" cap="flat" cmpd="sng">
            <a:solidFill>
              <a:srgbClr val="FFC000"/>
            </a:solidFill>
            <a:prstDash val="solid"/>
            <a:miter lim="800000"/>
            <a:headEnd type="none" w="sm" len="sm"/>
            <a:tailEnd type="none" w="sm" len="sm"/>
          </a:ln>
        </p:spPr>
      </p:cxnSp>
      <p:grpSp>
        <p:nvGrpSpPr>
          <p:cNvPr id="70" name="Google Shape;70;p6"/>
          <p:cNvGrpSpPr/>
          <p:nvPr/>
        </p:nvGrpSpPr>
        <p:grpSpPr>
          <a:xfrm rot="10800000">
            <a:off x="8611615" y="105186"/>
            <a:ext cx="452027" cy="432994"/>
            <a:chOff x="781297" y="5586292"/>
            <a:chExt cx="602703" cy="577326"/>
          </a:xfrm>
        </p:grpSpPr>
        <p:sp>
          <p:nvSpPr>
            <p:cNvPr id="71" name="Google Shape;71;p6"/>
            <p:cNvSpPr/>
            <p:nvPr/>
          </p:nvSpPr>
          <p:spPr>
            <a:xfrm rot="-5400000">
              <a:off x="781297" y="5657292"/>
              <a:ext cx="506326" cy="506326"/>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2" name="Google Shape;72;p6"/>
            <p:cNvSpPr/>
            <p:nvPr/>
          </p:nvSpPr>
          <p:spPr>
            <a:xfrm>
              <a:off x="1216502" y="5586292"/>
              <a:ext cx="167498" cy="167498"/>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cxnSp>
        <p:nvCxnSpPr>
          <p:cNvPr id="73" name="Google Shape;73;p6"/>
          <p:cNvCxnSpPr/>
          <p:nvPr/>
        </p:nvCxnSpPr>
        <p:spPr>
          <a:xfrm>
            <a:off x="-509047" y="4842311"/>
            <a:ext cx="2591525" cy="0"/>
          </a:xfrm>
          <a:prstGeom prst="straightConnector1">
            <a:avLst/>
          </a:prstGeom>
          <a:noFill/>
          <a:ln w="38100" cap="flat" cmpd="sng">
            <a:solidFill>
              <a:srgbClr val="FFC000"/>
            </a:solidFill>
            <a:prstDash val="solid"/>
            <a:miter lim="800000"/>
            <a:headEnd type="none" w="sm" len="sm"/>
            <a:tailEnd type="none" w="sm" len="sm"/>
          </a:ln>
        </p:spPr>
      </p:cxnSp>
      <p:sp>
        <p:nvSpPr>
          <p:cNvPr id="74" name="Google Shape;74;p6"/>
          <p:cNvSpPr txBox="1">
            <a:spLocks noGrp="1"/>
          </p:cNvSpPr>
          <p:nvPr>
            <p:ph type="body" idx="2"/>
          </p:nvPr>
        </p:nvSpPr>
        <p:spPr>
          <a:xfrm>
            <a:off x="2823567" y="2778505"/>
            <a:ext cx="3496865" cy="614638"/>
          </a:xfrm>
          <a:prstGeom prst="rect">
            <a:avLst/>
          </a:prstGeom>
          <a:noFill/>
          <a:ln>
            <a:noFill/>
          </a:ln>
        </p:spPr>
        <p:txBody>
          <a:bodyPr spcFirstLastPara="1" wrap="square" lIns="68575" tIns="34275" rIns="68575" bIns="34275" anchor="b" anchorCtr="0">
            <a:noAutofit/>
          </a:bodyPr>
          <a:lstStyle>
            <a:lvl1pPr marL="457200" lvl="0" indent="-228600" algn="ctr" rtl="1">
              <a:lnSpc>
                <a:spcPct val="90000"/>
              </a:lnSpc>
              <a:spcBef>
                <a:spcPts val="800"/>
              </a:spcBef>
              <a:spcAft>
                <a:spcPts val="0"/>
              </a:spcAft>
              <a:buClr>
                <a:schemeClr val="lt1"/>
              </a:buClr>
              <a:buSzPts val="4100"/>
              <a:buNone/>
              <a:defRPr sz="4100">
                <a:solidFill>
                  <a:schemeClr val="lt1"/>
                </a:solidFill>
                <a:latin typeface="Calibri"/>
                <a:ea typeface="Calibri"/>
                <a:cs typeface="Calibri"/>
                <a:sym typeface="Calibri"/>
              </a:defRPr>
            </a:lvl1pPr>
            <a:lvl2pPr marL="914400" lvl="1" indent="-317500" algn="r" rtl="1">
              <a:lnSpc>
                <a:spcPct val="90000"/>
              </a:lnSpc>
              <a:spcBef>
                <a:spcPts val="400"/>
              </a:spcBef>
              <a:spcAft>
                <a:spcPts val="0"/>
              </a:spcAft>
              <a:buClr>
                <a:schemeClr val="dk1"/>
              </a:buClr>
              <a:buSzPts val="1400"/>
              <a:buChar char="•"/>
              <a:defRPr/>
            </a:lvl2pPr>
            <a:lvl3pPr marL="1371600" lvl="2" indent="-317500" algn="r" rtl="1">
              <a:lnSpc>
                <a:spcPct val="90000"/>
              </a:lnSpc>
              <a:spcBef>
                <a:spcPts val="400"/>
              </a:spcBef>
              <a:spcAft>
                <a:spcPts val="0"/>
              </a:spcAft>
              <a:buClr>
                <a:schemeClr val="dk1"/>
              </a:buClr>
              <a:buSzPts val="1400"/>
              <a:buChar char="•"/>
              <a:defRPr/>
            </a:lvl3pPr>
            <a:lvl4pPr marL="1828800" lvl="3" indent="-317500" algn="r" rtl="1">
              <a:lnSpc>
                <a:spcPct val="90000"/>
              </a:lnSpc>
              <a:spcBef>
                <a:spcPts val="400"/>
              </a:spcBef>
              <a:spcAft>
                <a:spcPts val="0"/>
              </a:spcAft>
              <a:buClr>
                <a:schemeClr val="dk1"/>
              </a:buClr>
              <a:buSzPts val="1400"/>
              <a:buChar char="•"/>
              <a:defRPr/>
            </a:lvl4pPr>
            <a:lvl5pPr marL="2286000" lvl="4" indent="-317500" algn="r" rtl="1">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75" name="Google Shape;75;p6"/>
          <p:cNvGrpSpPr/>
          <p:nvPr/>
        </p:nvGrpSpPr>
        <p:grpSpPr>
          <a:xfrm>
            <a:off x="-83130" y="83129"/>
            <a:ext cx="1147573" cy="1144447"/>
            <a:chOff x="8374611" y="4283110"/>
            <a:chExt cx="2300578" cy="2294314"/>
          </a:xfrm>
        </p:grpSpPr>
        <p:pic>
          <p:nvPicPr>
            <p:cNvPr id="76" name="Google Shape;76;p6"/>
            <p:cNvPicPr preferRelativeResize="0"/>
            <p:nvPr/>
          </p:nvPicPr>
          <p:blipFill rotWithShape="1">
            <a:blip r:embed="rId3">
              <a:alphaModFix/>
            </a:blip>
            <a:srcRect l="62938"/>
            <a:stretch/>
          </p:blipFill>
          <p:spPr>
            <a:xfrm>
              <a:off x="8873684" y="4283110"/>
              <a:ext cx="1227785" cy="1519621"/>
            </a:xfrm>
            <a:prstGeom prst="rect">
              <a:avLst/>
            </a:prstGeom>
            <a:noFill/>
            <a:ln>
              <a:noFill/>
            </a:ln>
          </p:spPr>
        </p:pic>
        <p:sp>
          <p:nvSpPr>
            <p:cNvPr id="77" name="Google Shape;77;p6"/>
            <p:cNvSpPr/>
            <p:nvPr/>
          </p:nvSpPr>
          <p:spPr>
            <a:xfrm>
              <a:off x="8374611" y="5883287"/>
              <a:ext cx="2300578" cy="694137"/>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iw" sz="900" b="0" i="0" u="none" strike="noStrike" cap="none">
                  <a:solidFill>
                    <a:schemeClr val="lt1"/>
                  </a:solidFill>
                  <a:latin typeface="Arial"/>
                  <a:ea typeface="Arial"/>
                  <a:cs typeface="Arial"/>
                  <a:sym typeface="Arial"/>
                </a:rPr>
                <a:t>מדינת ישראל</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iw" sz="900" b="0" i="0" u="none" strike="noStrike" cap="none">
                  <a:solidFill>
                    <a:schemeClr val="lt1"/>
                  </a:solidFill>
                  <a:latin typeface="Arial"/>
                  <a:ea typeface="Arial"/>
                  <a:cs typeface="Arial"/>
                  <a:sym typeface="Arial"/>
                </a:rPr>
                <a:t>משרד החינוך</a:t>
              </a:r>
              <a:endParaRPr sz="11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55"/>
        <p:cNvGrpSpPr/>
        <p:nvPr/>
      </p:nvGrpSpPr>
      <p:grpSpPr>
        <a:xfrm>
          <a:off x="0" y="0"/>
          <a:ext cx="0" cy="0"/>
          <a:chOff x="0" y="0"/>
          <a:chExt cx="0" cy="0"/>
        </a:xfrm>
      </p:grpSpPr>
      <p:sp>
        <p:nvSpPr>
          <p:cNvPr id="156" name="Google Shape;156;p15"/>
          <p:cNvSpPr txBox="1">
            <a:spLocks noGrp="1"/>
          </p:cNvSpPr>
          <p:nvPr>
            <p:ph type="title"/>
          </p:nvPr>
        </p:nvSpPr>
        <p:spPr>
          <a:xfrm>
            <a:off x="5484019" y="342900"/>
            <a:ext cx="2949178" cy="1200150"/>
          </a:xfrm>
          <a:prstGeom prst="rect">
            <a:avLst/>
          </a:prstGeom>
          <a:noFill/>
          <a:ln>
            <a:noFill/>
          </a:ln>
        </p:spPr>
        <p:txBody>
          <a:bodyPr spcFirstLastPara="1" wrap="square" lIns="68575" tIns="34275" rIns="68575" bIns="34275" anchor="b" anchorCtr="0">
            <a:noAutofit/>
          </a:bodyPr>
          <a:lstStyle>
            <a:lvl1pPr lvl="0" algn="r" rtl="1">
              <a:lnSpc>
                <a:spcPct val="90000"/>
              </a:lnSpc>
              <a:spcBef>
                <a:spcPts val="0"/>
              </a:spcBef>
              <a:spcAft>
                <a:spcPts val="0"/>
              </a:spcAft>
              <a:buClr>
                <a:schemeClr val="dk1"/>
              </a:buClr>
              <a:buSzPts val="2100"/>
              <a:buFont typeface="Calibri"/>
              <a:buNone/>
              <a:defRPr sz="2100" b="1">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7" name="Google Shape;157;p15"/>
          <p:cNvSpPr>
            <a:spLocks noGrp="1"/>
          </p:cNvSpPr>
          <p:nvPr>
            <p:ph type="pic" idx="2"/>
          </p:nvPr>
        </p:nvSpPr>
        <p:spPr>
          <a:xfrm>
            <a:off x="636887" y="740569"/>
            <a:ext cx="4629150" cy="3655219"/>
          </a:xfrm>
          <a:prstGeom prst="rect">
            <a:avLst/>
          </a:prstGeom>
          <a:noFill/>
          <a:ln>
            <a:noFill/>
          </a:ln>
        </p:spPr>
        <p:txBody>
          <a:bodyPr spcFirstLastPara="1" wrap="square" lIns="68575" tIns="34275" rIns="68575" bIns="34275" anchor="t" anchorCtr="0">
            <a:noAutofit/>
          </a:bodyPr>
          <a:lstStyle>
            <a:lvl1pPr marR="0" lvl="0" algn="r" rtl="1">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r" rtl="1">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r" rtl="1">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r" rtl="1">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r" rtl="1">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grpSp>
        <p:nvGrpSpPr>
          <p:cNvPr id="158" name="Google Shape;158;p15"/>
          <p:cNvGrpSpPr/>
          <p:nvPr/>
        </p:nvGrpSpPr>
        <p:grpSpPr>
          <a:xfrm>
            <a:off x="8115486" y="4716738"/>
            <a:ext cx="7746405" cy="125623"/>
            <a:chOff x="10668248" y="5893696"/>
            <a:chExt cx="10328540" cy="167498"/>
          </a:xfrm>
        </p:grpSpPr>
        <p:cxnSp>
          <p:nvCxnSpPr>
            <p:cNvPr id="159" name="Google Shape;159;p15"/>
            <p:cNvCxnSpPr/>
            <p:nvPr/>
          </p:nvCxnSpPr>
          <p:spPr>
            <a:xfrm>
              <a:off x="10751997" y="5977445"/>
              <a:ext cx="10244790" cy="38497"/>
            </a:xfrm>
            <a:prstGeom prst="straightConnector1">
              <a:avLst/>
            </a:prstGeom>
            <a:noFill/>
            <a:ln w="38100" cap="flat" cmpd="sng">
              <a:solidFill>
                <a:srgbClr val="FFC000"/>
              </a:solidFill>
              <a:prstDash val="solid"/>
              <a:miter lim="800000"/>
              <a:headEnd type="none" w="sm" len="sm"/>
              <a:tailEnd type="none" w="sm" len="sm"/>
            </a:ln>
          </p:spPr>
        </p:cxnSp>
        <p:sp>
          <p:nvSpPr>
            <p:cNvPr id="160" name="Google Shape;160;p15"/>
            <p:cNvSpPr/>
            <p:nvPr/>
          </p:nvSpPr>
          <p:spPr>
            <a:xfrm>
              <a:off x="10668248" y="5893696"/>
              <a:ext cx="167498" cy="167498"/>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grpSp>
        <p:nvGrpSpPr>
          <p:cNvPr id="161" name="Google Shape;161;p15"/>
          <p:cNvGrpSpPr/>
          <p:nvPr/>
        </p:nvGrpSpPr>
        <p:grpSpPr>
          <a:xfrm>
            <a:off x="269040" y="50261"/>
            <a:ext cx="2934932" cy="379745"/>
            <a:chOff x="358720" y="6187719"/>
            <a:chExt cx="3913243" cy="506326"/>
          </a:xfrm>
        </p:grpSpPr>
        <p:cxnSp>
          <p:nvCxnSpPr>
            <p:cNvPr id="162" name="Google Shape;162;p15"/>
            <p:cNvCxnSpPr/>
            <p:nvPr/>
          </p:nvCxnSpPr>
          <p:spPr>
            <a:xfrm>
              <a:off x="865046" y="6434480"/>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163" name="Google Shape;163;p15"/>
            <p:cNvSpPr/>
            <p:nvPr/>
          </p:nvSpPr>
          <p:spPr>
            <a:xfrm rot="-5400000">
              <a:off x="358720" y="6187719"/>
              <a:ext cx="506326" cy="506326"/>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64" name="Google Shape;164;p15"/>
            <p:cNvSpPr/>
            <p:nvPr/>
          </p:nvSpPr>
          <p:spPr>
            <a:xfrm>
              <a:off x="781297" y="6357132"/>
              <a:ext cx="167498" cy="167498"/>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165" name="Google Shape;165;p15"/>
          <p:cNvSpPr txBox="1">
            <a:spLocks noGrp="1"/>
          </p:cNvSpPr>
          <p:nvPr>
            <p:ph type="body" idx="1"/>
          </p:nvPr>
        </p:nvSpPr>
        <p:spPr>
          <a:xfrm>
            <a:off x="5484019" y="1656641"/>
            <a:ext cx="2949178" cy="2739146"/>
          </a:xfrm>
          <a:prstGeom prst="rect">
            <a:avLst/>
          </a:prstGeom>
          <a:noFill/>
          <a:ln>
            <a:noFill/>
          </a:ln>
        </p:spPr>
        <p:txBody>
          <a:bodyPr spcFirstLastPara="1" wrap="square" lIns="68575" tIns="34275" rIns="68575" bIns="34275" anchor="t" anchorCtr="0">
            <a:noAutofit/>
          </a:bodyPr>
          <a:lstStyle>
            <a:lvl1pPr marL="457200" lvl="0" indent="-228600" algn="r" rtl="1">
              <a:lnSpc>
                <a:spcPct val="100000"/>
              </a:lnSpc>
              <a:spcBef>
                <a:spcPts val="800"/>
              </a:spcBef>
              <a:spcAft>
                <a:spcPts val="0"/>
              </a:spcAft>
              <a:buClr>
                <a:schemeClr val="dk1"/>
              </a:buClr>
              <a:buSzPts val="1800"/>
              <a:buNone/>
              <a:defRPr sz="1800">
                <a:latin typeface="Calibri"/>
                <a:ea typeface="Calibri"/>
                <a:cs typeface="Calibri"/>
                <a:sym typeface="Calibri"/>
              </a:defRPr>
            </a:lvl1pPr>
            <a:lvl2pPr marL="914400" lvl="1" indent="-228600" algn="ctr" rtl="1">
              <a:lnSpc>
                <a:spcPct val="90000"/>
              </a:lnSpc>
              <a:spcBef>
                <a:spcPts val="400"/>
              </a:spcBef>
              <a:spcAft>
                <a:spcPts val="0"/>
              </a:spcAft>
              <a:buClr>
                <a:schemeClr val="dk1"/>
              </a:buClr>
              <a:buSzPts val="1800"/>
              <a:buNone/>
              <a:defRPr/>
            </a:lvl2pPr>
            <a:lvl3pPr marL="1371600" lvl="2" indent="-228600" algn="ctr" rtl="1">
              <a:lnSpc>
                <a:spcPct val="90000"/>
              </a:lnSpc>
              <a:spcBef>
                <a:spcPts val="400"/>
              </a:spcBef>
              <a:spcAft>
                <a:spcPts val="0"/>
              </a:spcAft>
              <a:buClr>
                <a:schemeClr val="dk1"/>
              </a:buClr>
              <a:buSzPts val="1500"/>
              <a:buNone/>
              <a:defRPr/>
            </a:lvl3pPr>
            <a:lvl4pPr marL="1828800" lvl="3" indent="-228600" algn="ctr" rtl="1">
              <a:lnSpc>
                <a:spcPct val="90000"/>
              </a:lnSpc>
              <a:spcBef>
                <a:spcPts val="400"/>
              </a:spcBef>
              <a:spcAft>
                <a:spcPts val="0"/>
              </a:spcAft>
              <a:buClr>
                <a:schemeClr val="dk1"/>
              </a:buClr>
              <a:buSzPts val="1400"/>
              <a:buNone/>
              <a:defRPr/>
            </a:lvl4pPr>
            <a:lvl5pPr marL="2286000" lvl="4" indent="-228600" algn="ctr" rtl="1">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66" name="Google Shape;166;p15"/>
          <p:cNvPicPr preferRelativeResize="0"/>
          <p:nvPr/>
        </p:nvPicPr>
        <p:blipFill rotWithShape="1">
          <a:blip r:embed="rId2">
            <a:alphaModFix/>
          </a:blip>
          <a:srcRect l="95847" t="70" b="-72"/>
          <a:stretch/>
        </p:blipFill>
        <p:spPr>
          <a:xfrm>
            <a:off x="8764254" y="0"/>
            <a:ext cx="379745" cy="5143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תמונה עם טקסט תחתון">
  <p:cSld name="תמונה עם טקסט תחתון">
    <p:spTree>
      <p:nvGrpSpPr>
        <p:cNvPr id="1" name="Shape 167"/>
        <p:cNvGrpSpPr/>
        <p:nvPr/>
      </p:nvGrpSpPr>
      <p:grpSpPr>
        <a:xfrm>
          <a:off x="0" y="0"/>
          <a:ext cx="0" cy="0"/>
          <a:chOff x="0" y="0"/>
          <a:chExt cx="0" cy="0"/>
        </a:xfrm>
      </p:grpSpPr>
      <p:sp>
        <p:nvSpPr>
          <p:cNvPr id="168" name="Google Shape;168;p16"/>
          <p:cNvSpPr>
            <a:spLocks noGrp="1"/>
          </p:cNvSpPr>
          <p:nvPr>
            <p:ph type="pic" idx="2"/>
          </p:nvPr>
        </p:nvSpPr>
        <p:spPr>
          <a:xfrm>
            <a:off x="762000" y="579365"/>
            <a:ext cx="7692184" cy="3389650"/>
          </a:xfrm>
          <a:prstGeom prst="rect">
            <a:avLst/>
          </a:prstGeom>
          <a:noFill/>
          <a:ln>
            <a:noFill/>
          </a:ln>
        </p:spPr>
        <p:txBody>
          <a:bodyPr spcFirstLastPara="1" wrap="square" lIns="68575" tIns="34275" rIns="68575" bIns="34275" anchor="t" anchorCtr="0">
            <a:noAutofit/>
          </a:bodyPr>
          <a:lstStyle>
            <a:lvl1pPr marR="0" lvl="0" algn="r" rtl="1">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r" rtl="1">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r" rtl="1">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r" rtl="1">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r" rtl="1">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69" name="Google Shape;169;p16"/>
          <p:cNvSpPr txBox="1">
            <a:spLocks noGrp="1"/>
          </p:cNvSpPr>
          <p:nvPr>
            <p:ph type="ctrTitle"/>
          </p:nvPr>
        </p:nvSpPr>
        <p:spPr>
          <a:xfrm>
            <a:off x="328176" y="4157653"/>
            <a:ext cx="8564078" cy="726389"/>
          </a:xfrm>
          <a:prstGeom prst="rect">
            <a:avLst/>
          </a:prstGeom>
          <a:noFill/>
          <a:ln>
            <a:noFill/>
          </a:ln>
        </p:spPr>
        <p:txBody>
          <a:bodyPr spcFirstLastPara="1" wrap="square" lIns="68575" tIns="34275" rIns="68575" bIns="34275" anchor="b" anchorCtr="0">
            <a:noAutofit/>
          </a:bodyPr>
          <a:lstStyle>
            <a:lvl1pPr lvl="0" algn="ctr" rtl="1">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grpSp>
        <p:nvGrpSpPr>
          <p:cNvPr id="170" name="Google Shape;170;p16"/>
          <p:cNvGrpSpPr/>
          <p:nvPr/>
        </p:nvGrpSpPr>
        <p:grpSpPr>
          <a:xfrm>
            <a:off x="648784" y="267702"/>
            <a:ext cx="8266616" cy="379745"/>
            <a:chOff x="865046" y="356936"/>
            <a:chExt cx="11022154" cy="506326"/>
          </a:xfrm>
        </p:grpSpPr>
        <p:cxnSp>
          <p:nvCxnSpPr>
            <p:cNvPr id="171" name="Google Shape;171;p16"/>
            <p:cNvCxnSpPr/>
            <p:nvPr/>
          </p:nvCxnSpPr>
          <p:spPr>
            <a:xfrm>
              <a:off x="865046" y="573247"/>
              <a:ext cx="10244790" cy="38497"/>
            </a:xfrm>
            <a:prstGeom prst="straightConnector1">
              <a:avLst/>
            </a:prstGeom>
            <a:noFill/>
            <a:ln w="38100" cap="flat" cmpd="sng">
              <a:solidFill>
                <a:srgbClr val="FFC000"/>
              </a:solidFill>
              <a:prstDash val="solid"/>
              <a:miter lim="800000"/>
              <a:headEnd type="none" w="sm" len="sm"/>
              <a:tailEnd type="none" w="sm" len="sm"/>
            </a:ln>
          </p:spPr>
        </p:cxnSp>
        <p:sp>
          <p:nvSpPr>
            <p:cNvPr id="172" name="Google Shape;172;p16"/>
            <p:cNvSpPr/>
            <p:nvPr/>
          </p:nvSpPr>
          <p:spPr>
            <a:xfrm rot="-5400000">
              <a:off x="11380874" y="356936"/>
              <a:ext cx="506326" cy="506326"/>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173" name="Google Shape;173;p16"/>
          <p:cNvSpPr/>
          <p:nvPr/>
        </p:nvSpPr>
        <p:spPr>
          <a:xfrm rot="10800000">
            <a:off x="8836143" y="367123"/>
            <a:ext cx="158516" cy="158516"/>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השיעור הבא יתחיל">
  <p:cSld name="1_השיעור הבא יתחיל">
    <p:spTree>
      <p:nvGrpSpPr>
        <p:cNvPr id="1" name="Shape 174"/>
        <p:cNvGrpSpPr/>
        <p:nvPr/>
      </p:nvGrpSpPr>
      <p:grpSpPr>
        <a:xfrm>
          <a:off x="0" y="0"/>
          <a:ext cx="0" cy="0"/>
          <a:chOff x="0" y="0"/>
          <a:chExt cx="0" cy="0"/>
        </a:xfrm>
      </p:grpSpPr>
      <p:sp>
        <p:nvSpPr>
          <p:cNvPr id="175" name="Google Shape;175;p17"/>
          <p:cNvSpPr/>
          <p:nvPr/>
        </p:nvSpPr>
        <p:spPr>
          <a:xfrm>
            <a:off x="807259" y="1318167"/>
            <a:ext cx="7529483" cy="2537901"/>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76" name="Google Shape;176;p17"/>
          <p:cNvCxnSpPr/>
          <p:nvPr/>
        </p:nvCxnSpPr>
        <p:spPr>
          <a:xfrm>
            <a:off x="648784" y="399193"/>
            <a:ext cx="2555188" cy="9602"/>
          </a:xfrm>
          <a:prstGeom prst="straightConnector1">
            <a:avLst/>
          </a:prstGeom>
          <a:noFill/>
          <a:ln w="38100" cap="flat" cmpd="sng">
            <a:solidFill>
              <a:srgbClr val="FFC000"/>
            </a:solidFill>
            <a:prstDash val="solid"/>
            <a:miter lim="800000"/>
            <a:headEnd type="none" w="sm" len="sm"/>
            <a:tailEnd type="none" w="sm" len="sm"/>
          </a:ln>
        </p:spPr>
      </p:cxnSp>
      <p:sp>
        <p:nvSpPr>
          <p:cNvPr id="177" name="Google Shape;177;p17"/>
          <p:cNvSpPr/>
          <p:nvPr/>
        </p:nvSpPr>
        <p:spPr>
          <a:xfrm rot="-5400000">
            <a:off x="269040" y="214122"/>
            <a:ext cx="379745" cy="379745"/>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78" name="Google Shape;178;p17"/>
          <p:cNvSpPr/>
          <p:nvPr/>
        </p:nvSpPr>
        <p:spPr>
          <a:xfrm>
            <a:off x="585973" y="341182"/>
            <a:ext cx="125623" cy="125623"/>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79" name="Google Shape;179;p17"/>
          <p:cNvSpPr txBox="1">
            <a:spLocks noGrp="1"/>
          </p:cNvSpPr>
          <p:nvPr>
            <p:ph type="body" idx="1"/>
          </p:nvPr>
        </p:nvSpPr>
        <p:spPr>
          <a:xfrm>
            <a:off x="1377851" y="1243121"/>
            <a:ext cx="6388298" cy="2607045"/>
          </a:xfrm>
          <a:prstGeom prst="rect">
            <a:avLst/>
          </a:prstGeom>
          <a:noFill/>
          <a:ln>
            <a:noFill/>
          </a:ln>
        </p:spPr>
        <p:txBody>
          <a:bodyPr spcFirstLastPara="1" wrap="square" lIns="68575" tIns="34275" rIns="68575" bIns="34275" anchor="ctr" anchorCtr="0">
            <a:noAutofit/>
          </a:bodyPr>
          <a:lstStyle>
            <a:lvl1pPr marL="457200" lvl="0" indent="-228600" algn="r" rtl="1">
              <a:lnSpc>
                <a:spcPct val="106666"/>
              </a:lnSpc>
              <a:spcBef>
                <a:spcPts val="800"/>
              </a:spcBef>
              <a:spcAft>
                <a:spcPts val="0"/>
              </a:spcAft>
              <a:buClr>
                <a:schemeClr val="lt1"/>
              </a:buClr>
              <a:buSzPts val="5600"/>
              <a:buNone/>
              <a:defRPr sz="5600">
                <a:solidFill>
                  <a:schemeClr val="lt1"/>
                </a:solidFill>
                <a:latin typeface="Calibri"/>
                <a:ea typeface="Calibri"/>
                <a:cs typeface="Calibri"/>
                <a:sym typeface="Calibri"/>
              </a:defRPr>
            </a:lvl1pPr>
            <a:lvl2pPr marL="914400" lvl="1" indent="-228600" algn="r" rtl="1">
              <a:lnSpc>
                <a:spcPct val="90000"/>
              </a:lnSpc>
              <a:spcBef>
                <a:spcPts val="400"/>
              </a:spcBef>
              <a:spcAft>
                <a:spcPts val="0"/>
              </a:spcAft>
              <a:buClr>
                <a:schemeClr val="dk1"/>
              </a:buClr>
              <a:buSzPts val="1800"/>
              <a:buNone/>
              <a:defRPr/>
            </a:lvl2pPr>
            <a:lvl3pPr marL="1371600" lvl="2" indent="-228600" algn="r" rtl="1">
              <a:lnSpc>
                <a:spcPct val="90000"/>
              </a:lnSpc>
              <a:spcBef>
                <a:spcPts val="400"/>
              </a:spcBef>
              <a:spcAft>
                <a:spcPts val="0"/>
              </a:spcAft>
              <a:buClr>
                <a:schemeClr val="dk1"/>
              </a:buClr>
              <a:buSzPts val="1500"/>
              <a:buNone/>
              <a:defRPr/>
            </a:lvl3pPr>
            <a:lvl4pPr marL="1828800" lvl="3" indent="-228600" algn="r" rtl="1">
              <a:lnSpc>
                <a:spcPct val="90000"/>
              </a:lnSpc>
              <a:spcBef>
                <a:spcPts val="400"/>
              </a:spcBef>
              <a:spcAft>
                <a:spcPts val="0"/>
              </a:spcAft>
              <a:buClr>
                <a:schemeClr val="dk1"/>
              </a:buClr>
              <a:buSzPts val="1400"/>
              <a:buNone/>
              <a:defRPr/>
            </a:lvl4pPr>
            <a:lvl5pPr marL="2286000" lvl="4" indent="-228600" algn="r" rtl="1">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180" name="Google Shape;180;p17"/>
          <p:cNvCxnSpPr/>
          <p:nvPr/>
        </p:nvCxnSpPr>
        <p:spPr>
          <a:xfrm>
            <a:off x="594745" y="4130045"/>
            <a:ext cx="1039415" cy="0"/>
          </a:xfrm>
          <a:prstGeom prst="straightConnector1">
            <a:avLst/>
          </a:prstGeom>
          <a:noFill/>
          <a:ln w="38100" cap="flat" cmpd="sng">
            <a:solidFill>
              <a:srgbClr val="FFC000"/>
            </a:solidFill>
            <a:prstDash val="solid"/>
            <a:miter lim="800000"/>
            <a:headEnd type="none" w="sm" len="sm"/>
            <a:tailEnd type="none" w="sm" len="sm"/>
          </a:ln>
        </p:spPr>
      </p:cxnSp>
      <p:sp>
        <p:nvSpPr>
          <p:cNvPr id="181" name="Google Shape;181;p17"/>
          <p:cNvSpPr/>
          <p:nvPr/>
        </p:nvSpPr>
        <p:spPr>
          <a:xfrm rot="10800000">
            <a:off x="8179182" y="1714666"/>
            <a:ext cx="315118" cy="315118"/>
          </a:xfrm>
          <a:prstGeom prst="rect">
            <a:avLst/>
          </a:prstGeom>
          <a:solidFill>
            <a:srgbClr val="FFC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82" name="Google Shape;182;p17"/>
          <p:cNvCxnSpPr/>
          <p:nvPr/>
        </p:nvCxnSpPr>
        <p:spPr>
          <a:xfrm>
            <a:off x="306371" y="4689730"/>
            <a:ext cx="2111604" cy="0"/>
          </a:xfrm>
          <a:prstGeom prst="straightConnector1">
            <a:avLst/>
          </a:prstGeom>
          <a:noFill/>
          <a:ln w="38100" cap="flat" cmpd="sng">
            <a:solidFill>
              <a:srgbClr val="FFC000"/>
            </a:solidFill>
            <a:prstDash val="solid"/>
            <a:miter lim="800000"/>
            <a:headEnd type="none" w="sm" len="sm"/>
            <a:tailEnd type="none" w="sm" len="sm"/>
          </a:ln>
        </p:spPr>
      </p:cxnSp>
      <p:cxnSp>
        <p:nvCxnSpPr>
          <p:cNvPr id="183" name="Google Shape;183;p17"/>
          <p:cNvCxnSpPr/>
          <p:nvPr/>
        </p:nvCxnSpPr>
        <p:spPr>
          <a:xfrm>
            <a:off x="-509047" y="4842311"/>
            <a:ext cx="2591525" cy="0"/>
          </a:xfrm>
          <a:prstGeom prst="straightConnector1">
            <a:avLst/>
          </a:prstGeom>
          <a:noFill/>
          <a:ln w="38100" cap="flat" cmpd="sng">
            <a:solidFill>
              <a:srgbClr val="FFC000"/>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תמונה">
  <p:cSld name="תמונה">
    <p:spTree>
      <p:nvGrpSpPr>
        <p:cNvPr id="1" name="Shape 195"/>
        <p:cNvGrpSpPr/>
        <p:nvPr/>
      </p:nvGrpSpPr>
      <p:grpSpPr>
        <a:xfrm>
          <a:off x="0" y="0"/>
          <a:ext cx="0" cy="0"/>
          <a:chOff x="0" y="0"/>
          <a:chExt cx="0" cy="0"/>
        </a:xfrm>
      </p:grpSpPr>
      <p:sp>
        <p:nvSpPr>
          <p:cNvPr id="196" name="Google Shape;196;p19"/>
          <p:cNvSpPr>
            <a:spLocks noGrp="1"/>
          </p:cNvSpPr>
          <p:nvPr>
            <p:ph type="pic" idx="2"/>
          </p:nvPr>
        </p:nvSpPr>
        <p:spPr>
          <a:xfrm>
            <a:off x="540776" y="676319"/>
            <a:ext cx="7939985" cy="4261289"/>
          </a:xfrm>
          <a:prstGeom prst="rect">
            <a:avLst/>
          </a:prstGeom>
          <a:noFill/>
          <a:ln>
            <a:noFill/>
          </a:ln>
        </p:spPr>
        <p:txBody>
          <a:bodyPr spcFirstLastPara="1" wrap="square" lIns="68575" tIns="34275" rIns="68575" bIns="34275" anchor="t" anchorCtr="0">
            <a:noAutofit/>
          </a:bodyPr>
          <a:lstStyle>
            <a:lvl1pPr marR="0" lvl="0" algn="r" rtl="1">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r" rtl="1">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r" rtl="1">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r" rtl="1">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r" rtl="1">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grpSp>
        <p:nvGrpSpPr>
          <p:cNvPr id="197" name="Google Shape;197;p19"/>
          <p:cNvGrpSpPr/>
          <p:nvPr/>
        </p:nvGrpSpPr>
        <p:grpSpPr>
          <a:xfrm>
            <a:off x="585973" y="267702"/>
            <a:ext cx="8329427" cy="379745"/>
            <a:chOff x="781297" y="356936"/>
            <a:chExt cx="11105903" cy="506326"/>
          </a:xfrm>
        </p:grpSpPr>
        <p:cxnSp>
          <p:nvCxnSpPr>
            <p:cNvPr id="198" name="Google Shape;198;p19"/>
            <p:cNvCxnSpPr/>
            <p:nvPr/>
          </p:nvCxnSpPr>
          <p:spPr>
            <a:xfrm>
              <a:off x="865046" y="573247"/>
              <a:ext cx="10244790" cy="38497"/>
            </a:xfrm>
            <a:prstGeom prst="straightConnector1">
              <a:avLst/>
            </a:prstGeom>
            <a:noFill/>
            <a:ln w="38100" cap="flat" cmpd="sng">
              <a:solidFill>
                <a:srgbClr val="FFC000"/>
              </a:solidFill>
              <a:prstDash val="solid"/>
              <a:miter lim="800000"/>
              <a:headEnd type="none" w="sm" len="sm"/>
              <a:tailEnd type="none" w="sm" len="sm"/>
            </a:ln>
          </p:spPr>
        </p:cxnSp>
        <p:sp>
          <p:nvSpPr>
            <p:cNvPr id="199" name="Google Shape;199;p19"/>
            <p:cNvSpPr/>
            <p:nvPr/>
          </p:nvSpPr>
          <p:spPr>
            <a:xfrm rot="-5400000">
              <a:off x="11380874" y="356936"/>
              <a:ext cx="506326" cy="506326"/>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00" name="Google Shape;200;p19"/>
            <p:cNvSpPr/>
            <p:nvPr/>
          </p:nvSpPr>
          <p:spPr>
            <a:xfrm>
              <a:off x="781297" y="489498"/>
              <a:ext cx="167498" cy="167498"/>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grpSp>
        <p:nvGrpSpPr>
          <p:cNvPr id="201" name="Google Shape;201;p19"/>
          <p:cNvGrpSpPr/>
          <p:nvPr/>
        </p:nvGrpSpPr>
        <p:grpSpPr>
          <a:xfrm>
            <a:off x="-6117147" y="4531571"/>
            <a:ext cx="7746405" cy="125623"/>
            <a:chOff x="10668248" y="5893696"/>
            <a:chExt cx="10328540" cy="167498"/>
          </a:xfrm>
        </p:grpSpPr>
        <p:cxnSp>
          <p:nvCxnSpPr>
            <p:cNvPr id="202" name="Google Shape;202;p19"/>
            <p:cNvCxnSpPr/>
            <p:nvPr/>
          </p:nvCxnSpPr>
          <p:spPr>
            <a:xfrm>
              <a:off x="10751997" y="5977445"/>
              <a:ext cx="10244790" cy="38497"/>
            </a:xfrm>
            <a:prstGeom prst="straightConnector1">
              <a:avLst/>
            </a:prstGeom>
            <a:noFill/>
            <a:ln w="38100" cap="flat" cmpd="sng">
              <a:solidFill>
                <a:srgbClr val="FFC000"/>
              </a:solidFill>
              <a:prstDash val="solid"/>
              <a:miter lim="800000"/>
              <a:headEnd type="none" w="sm" len="sm"/>
              <a:tailEnd type="none" w="sm" len="sm"/>
            </a:ln>
          </p:spPr>
        </p:cxnSp>
        <p:sp>
          <p:nvSpPr>
            <p:cNvPr id="203" name="Google Shape;203;p19"/>
            <p:cNvSpPr/>
            <p:nvPr/>
          </p:nvSpPr>
          <p:spPr>
            <a:xfrm>
              <a:off x="10668248" y="5893696"/>
              <a:ext cx="167498" cy="167498"/>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204" name="Google Shape;204;p19"/>
          <p:cNvSpPr/>
          <p:nvPr/>
        </p:nvSpPr>
        <p:spPr>
          <a:xfrm rot="10800000">
            <a:off x="8635094" y="541004"/>
            <a:ext cx="176789" cy="176789"/>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pPr>
              <a:defRPr/>
            </a:pPr>
            <a:endParaRPr lang="en-US"/>
          </a:p>
        </p:txBody>
      </p:sp>
      <p:sp>
        <p:nvSpPr>
          <p:cNvPr id="3" name="מציין מיקום של כותרת תחתונה 2"/>
          <p:cNvSpPr>
            <a:spLocks noGrp="1"/>
          </p:cNvSpPr>
          <p:nvPr>
            <p:ph type="ftr" sz="quarter" idx="11"/>
          </p:nvPr>
        </p:nvSpPr>
        <p:spPr/>
        <p:txBody>
          <a:bodyPr/>
          <a:lstStyle/>
          <a:p>
            <a:pPr>
              <a:defRPr/>
            </a:pPr>
            <a:endParaRPr lang="en-US"/>
          </a:p>
        </p:txBody>
      </p:sp>
      <p:sp>
        <p:nvSpPr>
          <p:cNvPr id="4" name="מציין מיקום של מספר שקופית 3"/>
          <p:cNvSpPr>
            <a:spLocks noGrp="1"/>
          </p:cNvSpPr>
          <p:nvPr>
            <p:ph type="sldNum" sz="quarter" idx="12"/>
          </p:nvPr>
        </p:nvSpPr>
        <p:spPr/>
        <p:txBody>
          <a:bodyPr/>
          <a:lstStyle/>
          <a:p>
            <a:pPr>
              <a:defRPr/>
            </a:pPr>
            <a:fld id="{B924C606-00D9-4A39-9C4F-F46F3C963609}" type="slidenum">
              <a:rPr lang="he-IL" smtClean="0"/>
              <a:pPr>
                <a:defRPr/>
              </a:pPr>
              <a:t>‹#›</a:t>
            </a:fld>
            <a:endParaRPr lang="en-US"/>
          </a:p>
        </p:txBody>
      </p:sp>
    </p:spTree>
    <p:extLst>
      <p:ext uri="{BB962C8B-B14F-4D97-AF65-F5344CB8AC3E}">
        <p14:creationId xmlns:p14="http://schemas.microsoft.com/office/powerpoint/2010/main" val="258171461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020491"/>
            <a:ext cx="7772400" cy="1102519"/>
          </a:xfrm>
        </p:spPr>
        <p:txBody>
          <a:bodyPr vert="horz" lIns="91440" tIns="45720" rIns="91440" bIns="45720" rtlCol="1" anchor="ctr">
            <a:normAutofit/>
          </a:bodyPr>
          <a:lstStyle>
            <a:lvl1pPr>
              <a:defRPr kumimoji="0" lang="he-IL" sz="495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6858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502551" y="4927071"/>
            <a:ext cx="1967970" cy="344331"/>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050"/>
          </a:p>
        </p:txBody>
      </p:sp>
      <p:sp>
        <p:nvSpPr>
          <p:cNvPr id="8" name="מלבן מעוגל 7"/>
          <p:cNvSpPr/>
          <p:nvPr userDrawn="1"/>
        </p:nvSpPr>
        <p:spPr>
          <a:xfrm>
            <a:off x="-1116607" y="4807941"/>
            <a:ext cx="2434800" cy="64817"/>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050"/>
          </a:p>
        </p:txBody>
      </p:sp>
      <p:sp>
        <p:nvSpPr>
          <p:cNvPr id="9" name="מלבן מעוגל 8"/>
          <p:cNvSpPr/>
          <p:nvPr userDrawn="1"/>
        </p:nvSpPr>
        <p:spPr>
          <a:xfrm>
            <a:off x="7489861" y="-329416"/>
            <a:ext cx="3154236" cy="47389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050"/>
          </a:p>
        </p:txBody>
      </p:sp>
      <p:sp>
        <p:nvSpPr>
          <p:cNvPr id="10" name="מלבן מעוגל 9"/>
          <p:cNvSpPr/>
          <p:nvPr userDrawn="1"/>
        </p:nvSpPr>
        <p:spPr>
          <a:xfrm>
            <a:off x="6194603" y="4923825"/>
            <a:ext cx="3325661" cy="59739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05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4083964" y="277437"/>
            <a:ext cx="976073" cy="1198073"/>
          </a:xfrm>
          <a:prstGeom prst="rect">
            <a:avLst/>
          </a:prstGeom>
        </p:spPr>
      </p:pic>
    </p:spTree>
    <p:extLst>
      <p:ext uri="{BB962C8B-B14F-4D97-AF65-F5344CB8AC3E}">
        <p14:creationId xmlns:p14="http://schemas.microsoft.com/office/powerpoint/2010/main" val="3669836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159707" y="1047652"/>
            <a:ext cx="9883036" cy="223422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050" dirty="0"/>
              <a:t>  </a:t>
            </a:r>
          </a:p>
        </p:txBody>
      </p:sp>
      <p:sp>
        <p:nvSpPr>
          <p:cNvPr id="2" name="כותרת 1"/>
          <p:cNvSpPr>
            <a:spLocks noGrp="1"/>
          </p:cNvSpPr>
          <p:nvPr>
            <p:ph type="ctrTitle"/>
          </p:nvPr>
        </p:nvSpPr>
        <p:spPr>
          <a:xfrm>
            <a:off x="554278" y="1230683"/>
            <a:ext cx="8154444" cy="945000"/>
          </a:xfrm>
          <a:prstGeom prst="rect">
            <a:avLst/>
          </a:prstGeom>
        </p:spPr>
        <p:txBody>
          <a:bodyPr anchor="ctr" anchorCtr="0">
            <a:noAutofit/>
          </a:bodyPr>
          <a:lstStyle>
            <a:lvl1pPr algn="ctr">
              <a:defRPr sz="495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5497462" y="4934393"/>
            <a:ext cx="4000400" cy="418214"/>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050"/>
          </a:p>
        </p:txBody>
      </p:sp>
      <p:sp>
        <p:nvSpPr>
          <p:cNvPr id="8" name="מלבן מעוגל 7"/>
          <p:cNvSpPr/>
          <p:nvPr userDrawn="1"/>
        </p:nvSpPr>
        <p:spPr>
          <a:xfrm>
            <a:off x="7125858" y="4720726"/>
            <a:ext cx="2287242" cy="154424"/>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050"/>
          </a:p>
        </p:txBody>
      </p:sp>
      <p:sp>
        <p:nvSpPr>
          <p:cNvPr id="9" name="מלבן מעוגל 8"/>
          <p:cNvSpPr/>
          <p:nvPr userDrawn="1"/>
        </p:nvSpPr>
        <p:spPr>
          <a:xfrm>
            <a:off x="7497662" y="-176445"/>
            <a:ext cx="2076373" cy="33843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050"/>
          </a:p>
        </p:txBody>
      </p:sp>
      <p:sp>
        <p:nvSpPr>
          <p:cNvPr id="11" name="מלבן מעוגל 10"/>
          <p:cNvSpPr/>
          <p:nvPr userDrawn="1"/>
        </p:nvSpPr>
        <p:spPr>
          <a:xfrm>
            <a:off x="-375835" y="122724"/>
            <a:ext cx="1071082" cy="24182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050"/>
          </a:p>
        </p:txBody>
      </p:sp>
      <p:sp>
        <p:nvSpPr>
          <p:cNvPr id="12" name="Google Shape;11;p2"/>
          <p:cNvSpPr txBox="1">
            <a:spLocks noGrp="1"/>
          </p:cNvSpPr>
          <p:nvPr>
            <p:ph type="subTitle" idx="1"/>
          </p:nvPr>
        </p:nvSpPr>
        <p:spPr>
          <a:xfrm>
            <a:off x="553660" y="2188869"/>
            <a:ext cx="8155062" cy="552322"/>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450"/>
              </a:spcAft>
              <a:buSzPts val="2800"/>
              <a:buNone/>
              <a:defRPr sz="27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2775"/>
            </a:lvl2pPr>
            <a:lvl3pPr lvl="2" algn="ctr">
              <a:lnSpc>
                <a:spcPct val="100000"/>
              </a:lnSpc>
              <a:spcBef>
                <a:spcPts val="0"/>
              </a:spcBef>
              <a:spcAft>
                <a:spcPts val="0"/>
              </a:spcAft>
              <a:buSzPts val="2800"/>
              <a:buNone/>
              <a:defRPr sz="2775"/>
            </a:lvl3pPr>
            <a:lvl4pPr lvl="3" algn="ctr">
              <a:lnSpc>
                <a:spcPct val="100000"/>
              </a:lnSpc>
              <a:spcBef>
                <a:spcPts val="0"/>
              </a:spcBef>
              <a:spcAft>
                <a:spcPts val="0"/>
              </a:spcAft>
              <a:buSzPts val="2800"/>
              <a:buNone/>
              <a:defRPr sz="2775"/>
            </a:lvl4pPr>
            <a:lvl5pPr lvl="4" algn="ctr">
              <a:lnSpc>
                <a:spcPct val="100000"/>
              </a:lnSpc>
              <a:spcBef>
                <a:spcPts val="0"/>
              </a:spcBef>
              <a:spcAft>
                <a:spcPts val="0"/>
              </a:spcAft>
              <a:buSzPts val="2800"/>
              <a:buNone/>
              <a:defRPr sz="2775"/>
            </a:lvl5pPr>
            <a:lvl6pPr lvl="5" algn="ctr">
              <a:lnSpc>
                <a:spcPct val="100000"/>
              </a:lnSpc>
              <a:spcBef>
                <a:spcPts val="0"/>
              </a:spcBef>
              <a:spcAft>
                <a:spcPts val="0"/>
              </a:spcAft>
              <a:buSzPts val="2800"/>
              <a:buNone/>
              <a:defRPr sz="2775"/>
            </a:lvl6pPr>
            <a:lvl7pPr lvl="6" algn="ctr">
              <a:lnSpc>
                <a:spcPct val="100000"/>
              </a:lnSpc>
              <a:spcBef>
                <a:spcPts val="0"/>
              </a:spcBef>
              <a:spcAft>
                <a:spcPts val="0"/>
              </a:spcAft>
              <a:buSzPts val="2800"/>
              <a:buNone/>
              <a:defRPr sz="2775"/>
            </a:lvl7pPr>
            <a:lvl8pPr lvl="7" algn="ctr">
              <a:lnSpc>
                <a:spcPct val="100000"/>
              </a:lnSpc>
              <a:spcBef>
                <a:spcPts val="0"/>
              </a:spcBef>
              <a:spcAft>
                <a:spcPts val="0"/>
              </a:spcAft>
              <a:buSzPts val="2800"/>
              <a:buNone/>
              <a:defRPr sz="2775"/>
            </a:lvl8pPr>
            <a:lvl9pPr lvl="8" algn="ctr">
              <a:lnSpc>
                <a:spcPct val="100000"/>
              </a:lnSpc>
              <a:spcBef>
                <a:spcPts val="0"/>
              </a:spcBef>
              <a:spcAft>
                <a:spcPts val="0"/>
              </a:spcAft>
              <a:buSzPts val="2800"/>
              <a:buNone/>
              <a:defRPr sz="2775"/>
            </a:lvl9pPr>
          </a:lstStyle>
          <a:p>
            <a:endParaRPr dirty="0"/>
          </a:p>
        </p:txBody>
      </p:sp>
      <p:sp>
        <p:nvSpPr>
          <p:cNvPr id="13" name="מציין מיקום תוכן 2"/>
          <p:cNvSpPr>
            <a:spLocks noGrp="1"/>
          </p:cNvSpPr>
          <p:nvPr>
            <p:ph idx="10"/>
          </p:nvPr>
        </p:nvSpPr>
        <p:spPr>
          <a:xfrm>
            <a:off x="553660" y="2741874"/>
            <a:ext cx="8155062" cy="540000"/>
          </a:xfrm>
        </p:spPr>
        <p:txBody>
          <a:bodyPr>
            <a:noAutofit/>
          </a:bodyPr>
          <a:lstStyle>
            <a:lvl1pPr marL="257175" indent="-257175" algn="ctr" defTabSz="685800" rtl="1" eaLnBrk="1" latinLnBrk="0" hangingPunct="1">
              <a:lnSpc>
                <a:spcPct val="100000"/>
              </a:lnSpc>
              <a:spcBef>
                <a:spcPts val="0"/>
              </a:spcBef>
              <a:spcAft>
                <a:spcPts val="450"/>
              </a:spcAft>
              <a:buSzPts val="2800"/>
              <a:buFont typeface="Arial" pitchFamily="34" charset="0"/>
              <a:buNone/>
              <a:defRPr lang="he-IL" sz="2100" b="1" kern="1200" dirty="0" smtClean="0">
                <a:solidFill>
                  <a:srgbClr val="002060"/>
                </a:solidFill>
                <a:latin typeface="Varela Round" pitchFamily="2" charset="-79"/>
                <a:ea typeface="+mn-ea"/>
                <a:cs typeface="Varela Round" pitchFamily="2" charset="-79"/>
              </a:defRPr>
            </a:lvl1pPr>
            <a:lvl2pPr marL="257175" indent="-257175" algn="ctr" defTabSz="685800" rtl="1" eaLnBrk="1" latinLnBrk="0" hangingPunct="1">
              <a:lnSpc>
                <a:spcPct val="100000"/>
              </a:lnSpc>
              <a:spcBef>
                <a:spcPts val="0"/>
              </a:spcBef>
              <a:spcAft>
                <a:spcPts val="450"/>
              </a:spcAft>
              <a:buSzPts val="2800"/>
              <a:buFont typeface="Arial" pitchFamily="34" charset="0"/>
              <a:buNone/>
              <a:defRPr lang="he-IL" sz="24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1769207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159707" y="1047652"/>
            <a:ext cx="9883036" cy="223422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050" dirty="0"/>
              <a:t>  </a:t>
            </a:r>
          </a:p>
        </p:txBody>
      </p:sp>
      <p:sp>
        <p:nvSpPr>
          <p:cNvPr id="2" name="כותרת 1"/>
          <p:cNvSpPr>
            <a:spLocks noGrp="1"/>
          </p:cNvSpPr>
          <p:nvPr>
            <p:ph type="ctrTitle"/>
          </p:nvPr>
        </p:nvSpPr>
        <p:spPr>
          <a:xfrm>
            <a:off x="554278" y="1230683"/>
            <a:ext cx="8154444" cy="945000"/>
          </a:xfrm>
          <a:prstGeom prst="rect">
            <a:avLst/>
          </a:prstGeom>
        </p:spPr>
        <p:txBody>
          <a:bodyPr anchor="ctr" anchorCtr="0">
            <a:noAutofit/>
          </a:bodyPr>
          <a:lstStyle>
            <a:lvl1pPr algn="ctr">
              <a:defRPr sz="495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5497462" y="4934393"/>
            <a:ext cx="4000400" cy="418214"/>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050"/>
          </a:p>
        </p:txBody>
      </p:sp>
      <p:sp>
        <p:nvSpPr>
          <p:cNvPr id="8" name="מלבן מעוגל 7"/>
          <p:cNvSpPr/>
          <p:nvPr userDrawn="1"/>
        </p:nvSpPr>
        <p:spPr>
          <a:xfrm>
            <a:off x="7125858" y="4720726"/>
            <a:ext cx="2287242" cy="154424"/>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050"/>
          </a:p>
        </p:txBody>
      </p:sp>
      <p:sp>
        <p:nvSpPr>
          <p:cNvPr id="9" name="מלבן מעוגל 8"/>
          <p:cNvSpPr/>
          <p:nvPr userDrawn="1"/>
        </p:nvSpPr>
        <p:spPr>
          <a:xfrm>
            <a:off x="7497662" y="-176445"/>
            <a:ext cx="2076373" cy="33843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050"/>
          </a:p>
        </p:txBody>
      </p:sp>
      <p:sp>
        <p:nvSpPr>
          <p:cNvPr id="11" name="מלבן מעוגל 10"/>
          <p:cNvSpPr/>
          <p:nvPr userDrawn="1"/>
        </p:nvSpPr>
        <p:spPr>
          <a:xfrm>
            <a:off x="-375835" y="122724"/>
            <a:ext cx="1071082" cy="24182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050"/>
          </a:p>
        </p:txBody>
      </p:sp>
      <p:sp>
        <p:nvSpPr>
          <p:cNvPr id="12" name="Google Shape;11;p2"/>
          <p:cNvSpPr txBox="1">
            <a:spLocks noGrp="1"/>
          </p:cNvSpPr>
          <p:nvPr>
            <p:ph type="subTitle" idx="1"/>
          </p:nvPr>
        </p:nvSpPr>
        <p:spPr>
          <a:xfrm>
            <a:off x="553660" y="2188870"/>
            <a:ext cx="8155062" cy="506155"/>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450"/>
              </a:spcAft>
              <a:buSzPts val="2800"/>
              <a:buNone/>
              <a:defRPr sz="2400" b="1">
                <a:latin typeface="Varela Round" pitchFamily="2" charset="-79"/>
                <a:cs typeface="Varela Round" pitchFamily="2" charset="-79"/>
              </a:defRPr>
            </a:lvl1pPr>
            <a:lvl2pPr lvl="1" algn="ctr">
              <a:lnSpc>
                <a:spcPct val="100000"/>
              </a:lnSpc>
              <a:spcBef>
                <a:spcPts val="0"/>
              </a:spcBef>
              <a:spcAft>
                <a:spcPts val="0"/>
              </a:spcAft>
              <a:buSzPts val="2800"/>
              <a:buNone/>
              <a:defRPr sz="2775"/>
            </a:lvl2pPr>
            <a:lvl3pPr lvl="2" algn="ctr">
              <a:lnSpc>
                <a:spcPct val="100000"/>
              </a:lnSpc>
              <a:spcBef>
                <a:spcPts val="0"/>
              </a:spcBef>
              <a:spcAft>
                <a:spcPts val="0"/>
              </a:spcAft>
              <a:buSzPts val="2800"/>
              <a:buNone/>
              <a:defRPr sz="2775"/>
            </a:lvl3pPr>
            <a:lvl4pPr lvl="3" algn="ctr">
              <a:lnSpc>
                <a:spcPct val="100000"/>
              </a:lnSpc>
              <a:spcBef>
                <a:spcPts val="0"/>
              </a:spcBef>
              <a:spcAft>
                <a:spcPts val="0"/>
              </a:spcAft>
              <a:buSzPts val="2800"/>
              <a:buNone/>
              <a:defRPr sz="2775"/>
            </a:lvl4pPr>
            <a:lvl5pPr lvl="4" algn="ctr">
              <a:lnSpc>
                <a:spcPct val="100000"/>
              </a:lnSpc>
              <a:spcBef>
                <a:spcPts val="0"/>
              </a:spcBef>
              <a:spcAft>
                <a:spcPts val="0"/>
              </a:spcAft>
              <a:buSzPts val="2800"/>
              <a:buNone/>
              <a:defRPr sz="2775"/>
            </a:lvl5pPr>
            <a:lvl6pPr lvl="5" algn="ctr">
              <a:lnSpc>
                <a:spcPct val="100000"/>
              </a:lnSpc>
              <a:spcBef>
                <a:spcPts val="0"/>
              </a:spcBef>
              <a:spcAft>
                <a:spcPts val="0"/>
              </a:spcAft>
              <a:buSzPts val="2800"/>
              <a:buNone/>
              <a:defRPr sz="2775"/>
            </a:lvl6pPr>
            <a:lvl7pPr lvl="6" algn="ctr">
              <a:lnSpc>
                <a:spcPct val="100000"/>
              </a:lnSpc>
              <a:spcBef>
                <a:spcPts val="0"/>
              </a:spcBef>
              <a:spcAft>
                <a:spcPts val="0"/>
              </a:spcAft>
              <a:buSzPts val="2800"/>
              <a:buNone/>
              <a:defRPr sz="2775"/>
            </a:lvl7pPr>
            <a:lvl8pPr lvl="7" algn="ctr">
              <a:lnSpc>
                <a:spcPct val="100000"/>
              </a:lnSpc>
              <a:spcBef>
                <a:spcPts val="0"/>
              </a:spcBef>
              <a:spcAft>
                <a:spcPts val="0"/>
              </a:spcAft>
              <a:buSzPts val="2800"/>
              <a:buNone/>
              <a:defRPr sz="2775"/>
            </a:lvl8pPr>
            <a:lvl9pPr lvl="8" algn="ctr">
              <a:lnSpc>
                <a:spcPct val="100000"/>
              </a:lnSpc>
              <a:spcBef>
                <a:spcPts val="0"/>
              </a:spcBef>
              <a:spcAft>
                <a:spcPts val="0"/>
              </a:spcAft>
              <a:buSzPts val="2800"/>
              <a:buNone/>
              <a:defRPr sz="2775"/>
            </a:lvl9pPr>
          </a:lstStyle>
          <a:p>
            <a:endParaRPr dirty="0"/>
          </a:p>
        </p:txBody>
      </p:sp>
    </p:spTree>
    <p:extLst>
      <p:ext uri="{BB962C8B-B14F-4D97-AF65-F5344CB8AC3E}">
        <p14:creationId xmlns:p14="http://schemas.microsoft.com/office/powerpoint/2010/main" val="1526560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386455" y="159821"/>
            <a:ext cx="8371090" cy="540000"/>
          </a:xfrm>
          <a:noFill/>
        </p:spPr>
        <p:txBody>
          <a:bodyPr vert="horz" lIns="91440" tIns="45720" rIns="91440" bIns="45720" rtlCol="1" anchor="ctr">
            <a:noAutofit/>
          </a:bodyPr>
          <a:lstStyle>
            <a:lvl1pPr marL="0" marR="0" indent="0" algn="ctr" defTabSz="685800" rtl="1" eaLnBrk="1" fontAlgn="auto" latinLnBrk="0" hangingPunct="1">
              <a:lnSpc>
                <a:spcPct val="100000"/>
              </a:lnSpc>
              <a:spcBef>
                <a:spcPct val="0"/>
              </a:spcBef>
              <a:spcAft>
                <a:spcPts val="0"/>
              </a:spcAft>
              <a:buClrTx/>
              <a:buSzTx/>
              <a:buFontTx/>
              <a:buNone/>
              <a:tabLst/>
              <a:defRPr kumimoji="0" lang="he-IL" sz="36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6858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386455" y="889261"/>
            <a:ext cx="8371089" cy="405000"/>
          </a:xfrm>
        </p:spPr>
        <p:txBody>
          <a:bodyPr anchor="b">
            <a:noAutofit/>
          </a:bodyPr>
          <a:lstStyle>
            <a:lvl1pPr marL="0" indent="0">
              <a:buNone/>
              <a:defRPr sz="2400" b="1">
                <a:solidFill>
                  <a:srgbClr val="0070C0"/>
                </a:solidFill>
                <a:latin typeface="Varela Round" pitchFamily="2" charset="-79"/>
                <a:cs typeface="Varela Round" pitchFamily="2" charset="-79"/>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386455" y="1294261"/>
            <a:ext cx="8371090" cy="3114388"/>
          </a:xfrm>
        </p:spPr>
        <p:txBody>
          <a:bodyPr>
            <a:normAutofit/>
          </a:bodyPr>
          <a:lstStyle>
            <a:lvl1pPr>
              <a:lnSpc>
                <a:spcPct val="100000"/>
              </a:lnSpc>
              <a:spcBef>
                <a:spcPts val="0"/>
              </a:spcBef>
              <a:spcAft>
                <a:spcPts val="450"/>
              </a:spcAft>
              <a:defRPr lang="he-IL" sz="18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450"/>
              </a:spcAft>
              <a:defRPr lang="he-IL" sz="1800" kern="1200" dirty="0" smtClean="0">
                <a:solidFill>
                  <a:srgbClr val="002060"/>
                </a:solidFill>
                <a:latin typeface="Varela Round" pitchFamily="2" charset="-79"/>
                <a:ea typeface="+mn-ea"/>
                <a:cs typeface="Varela Round" pitchFamily="2" charset="-79"/>
              </a:defRPr>
            </a:lvl2pPr>
            <a:lvl3pPr>
              <a:defRPr sz="1350"/>
            </a:lvl3pPr>
            <a:lvl4pPr>
              <a:defRPr sz="1200"/>
            </a:lvl4pPr>
            <a:lvl5pPr>
              <a:defRPr sz="1200"/>
            </a:lvl5pPr>
            <a:lvl6pPr>
              <a:defRPr sz="1200"/>
            </a:lvl6pPr>
            <a:lvl7pPr>
              <a:defRPr sz="1200"/>
            </a:lvl7pPr>
            <a:lvl8pPr>
              <a:defRPr sz="1200"/>
            </a:lvl8pPr>
            <a:lvl9pPr>
              <a:defRPr sz="1200"/>
            </a:lvl9pPr>
          </a:lstStyle>
          <a:p>
            <a:pPr marL="257175" lvl="0" indent="-257175" algn="r" defTabSz="6858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557213" lvl="1" indent="-214313" algn="r" defTabSz="6858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0" y="4408649"/>
            <a:ext cx="3574644" cy="268250"/>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050">
              <a:latin typeface="Varela Round" pitchFamily="2" charset="-79"/>
              <a:cs typeface="Varela Round" pitchFamily="2" charset="-79"/>
            </a:endParaRPr>
          </a:p>
        </p:txBody>
      </p:sp>
      <p:sp>
        <p:nvSpPr>
          <p:cNvPr id="11" name="מלבן מעוגל 10"/>
          <p:cNvSpPr/>
          <p:nvPr userDrawn="1"/>
        </p:nvSpPr>
        <p:spPr>
          <a:xfrm>
            <a:off x="6500786" y="-83109"/>
            <a:ext cx="3975089" cy="166217"/>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050">
              <a:latin typeface="Varela Round" pitchFamily="2" charset="-79"/>
              <a:cs typeface="Varela Round" pitchFamily="2" charset="-79"/>
            </a:endParaRPr>
          </a:p>
        </p:txBody>
      </p:sp>
      <p:sp>
        <p:nvSpPr>
          <p:cNvPr id="12" name="מלבן מעוגל 11"/>
          <p:cNvSpPr/>
          <p:nvPr userDrawn="1"/>
        </p:nvSpPr>
        <p:spPr>
          <a:xfrm>
            <a:off x="0" y="4730061"/>
            <a:ext cx="5793324" cy="50590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050">
              <a:latin typeface="Varela Round" pitchFamily="2" charset="-79"/>
              <a:cs typeface="Varela Round" pitchFamily="2" charset="-79"/>
            </a:endParaRPr>
          </a:p>
        </p:txBody>
      </p:sp>
    </p:spTree>
    <p:extLst>
      <p:ext uri="{BB962C8B-B14F-4D97-AF65-F5344CB8AC3E}">
        <p14:creationId xmlns:p14="http://schemas.microsoft.com/office/powerpoint/2010/main" val="3633317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כותרת בלבד">
  <p:cSld name="כותרת בלבד">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1" y="159821"/>
            <a:ext cx="9144000" cy="54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002060"/>
              </a:buClr>
              <a:buSzPts val="4400"/>
              <a:buFont typeface="Arial"/>
              <a:buNone/>
              <a:defRPr sz="3300" b="1" i="0" u="none" strike="noStrike" cap="none">
                <a:solidFill>
                  <a:srgbClr val="00206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0"/>
          <p:cNvSpPr/>
          <p:nvPr/>
        </p:nvSpPr>
        <p:spPr>
          <a:xfrm>
            <a:off x="0" y="4408649"/>
            <a:ext cx="3574644" cy="268250"/>
          </a:xfrm>
          <a:prstGeom prst="roundRect">
            <a:avLst>
              <a:gd name="adj" fmla="val 50000"/>
            </a:avLst>
          </a:prstGeom>
          <a:solidFill>
            <a:srgbClr val="6CF0FF"/>
          </a:solidFill>
          <a:ln>
            <a:noFill/>
          </a:ln>
        </p:spPr>
        <p:txBody>
          <a:bodyPr spcFirstLastPara="1" wrap="square" lIns="68569" tIns="34275" rIns="68569" bIns="34275" anchor="ctr" anchorCtr="0">
            <a:noAutofit/>
          </a:bodyPr>
          <a:lstStyle/>
          <a:p>
            <a:pPr marL="0" marR="0" lvl="0" indent="0" algn="ctr" rtl="1">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50" name="Google Shape;50;p20"/>
          <p:cNvSpPr/>
          <p:nvPr/>
        </p:nvSpPr>
        <p:spPr>
          <a:xfrm>
            <a:off x="6500786" y="-83109"/>
            <a:ext cx="3975089" cy="166217"/>
          </a:xfrm>
          <a:prstGeom prst="roundRect">
            <a:avLst>
              <a:gd name="adj" fmla="val 50000"/>
            </a:avLst>
          </a:prstGeom>
          <a:solidFill>
            <a:srgbClr val="92D050"/>
          </a:solidFill>
          <a:ln>
            <a:noFill/>
          </a:ln>
        </p:spPr>
        <p:txBody>
          <a:bodyPr spcFirstLastPara="1" wrap="square" lIns="68569" tIns="34275" rIns="68569" bIns="34275" anchor="ctr" anchorCtr="0">
            <a:noAutofit/>
          </a:bodyPr>
          <a:lstStyle/>
          <a:p>
            <a:pPr marL="0" marR="0" lvl="0" indent="0" algn="ctr" rtl="1">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51" name="Google Shape;51;p20"/>
          <p:cNvSpPr/>
          <p:nvPr/>
        </p:nvSpPr>
        <p:spPr>
          <a:xfrm>
            <a:off x="0" y="4730061"/>
            <a:ext cx="5793324" cy="505906"/>
          </a:xfrm>
          <a:prstGeom prst="roundRect">
            <a:avLst>
              <a:gd name="adj" fmla="val 50000"/>
            </a:avLst>
          </a:prstGeom>
          <a:solidFill>
            <a:srgbClr val="192A72"/>
          </a:solidFill>
          <a:ln>
            <a:noFill/>
          </a:ln>
        </p:spPr>
        <p:txBody>
          <a:bodyPr spcFirstLastPara="1" wrap="square" lIns="68569" tIns="34275" rIns="68569" bIns="34275" anchor="ctr" anchorCtr="0">
            <a:noAutofit/>
          </a:bodyPr>
          <a:lstStyle/>
          <a:p>
            <a:pPr marL="0" marR="0" lvl="0" indent="0" algn="ctr" rtl="1">
              <a:spcBef>
                <a:spcPts val="0"/>
              </a:spcBef>
              <a:spcAft>
                <a:spcPts val="0"/>
              </a:spcAft>
              <a:buNone/>
            </a:pPr>
            <a:endParaRPr sz="135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61218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מה להביא לשיעור?">
  <p:cSld name="מה להביא לשיעור?">
    <p:spTree>
      <p:nvGrpSpPr>
        <p:cNvPr id="1" name="Shape 78"/>
        <p:cNvGrpSpPr/>
        <p:nvPr/>
      </p:nvGrpSpPr>
      <p:grpSpPr>
        <a:xfrm>
          <a:off x="0" y="0"/>
          <a:ext cx="0" cy="0"/>
          <a:chOff x="0" y="0"/>
          <a:chExt cx="0" cy="0"/>
        </a:xfrm>
      </p:grpSpPr>
      <p:sp>
        <p:nvSpPr>
          <p:cNvPr id="79" name="Google Shape;79;p7"/>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Autofit/>
          </a:bodyPr>
          <a:lstStyle>
            <a:lvl1pPr lvl="0" algn="r" rtl="1">
              <a:lnSpc>
                <a:spcPct val="90000"/>
              </a:lnSpc>
              <a:spcBef>
                <a:spcPts val="0"/>
              </a:spcBef>
              <a:spcAft>
                <a:spcPts val="0"/>
              </a:spcAft>
              <a:buClr>
                <a:schemeClr val="dk1"/>
              </a:buClr>
              <a:buSzPts val="3300"/>
              <a:buFont typeface="Calibri"/>
              <a:buNone/>
              <a:defRPr>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7"/>
          <p:cNvSpPr txBox="1">
            <a:spLocks noGrp="1"/>
          </p:cNvSpPr>
          <p:nvPr>
            <p:ph type="body" idx="1"/>
          </p:nvPr>
        </p:nvSpPr>
        <p:spPr>
          <a:xfrm>
            <a:off x="629841" y="1306259"/>
            <a:ext cx="3868340" cy="2763441"/>
          </a:xfrm>
          <a:prstGeom prst="rect">
            <a:avLst/>
          </a:prstGeom>
          <a:noFill/>
          <a:ln>
            <a:noFill/>
          </a:ln>
        </p:spPr>
        <p:txBody>
          <a:bodyPr spcFirstLastPara="1" wrap="square" lIns="68575" tIns="34275" rIns="68575" bIns="34275" anchor="t" anchorCtr="0">
            <a:noAutofit/>
          </a:bodyPr>
          <a:lstStyle>
            <a:lvl1pPr marL="457200" lvl="0" indent="-355600" algn="r" rtl="1">
              <a:lnSpc>
                <a:spcPct val="90000"/>
              </a:lnSpc>
              <a:spcBef>
                <a:spcPts val="800"/>
              </a:spcBef>
              <a:spcAft>
                <a:spcPts val="0"/>
              </a:spcAft>
              <a:buClr>
                <a:schemeClr val="accent2"/>
              </a:buClr>
              <a:buSzPts val="2000"/>
              <a:buChar char="•"/>
              <a:defRPr sz="2000">
                <a:latin typeface="Calibri"/>
                <a:ea typeface="Calibri"/>
                <a:cs typeface="Calibri"/>
                <a:sym typeface="Calibri"/>
              </a:defRPr>
            </a:lvl1pPr>
            <a:lvl2pPr marL="914400" lvl="1" indent="-317500" algn="r" rtl="1">
              <a:lnSpc>
                <a:spcPct val="90000"/>
              </a:lnSpc>
              <a:spcBef>
                <a:spcPts val="400"/>
              </a:spcBef>
              <a:spcAft>
                <a:spcPts val="0"/>
              </a:spcAft>
              <a:buClr>
                <a:schemeClr val="dk1"/>
              </a:buClr>
              <a:buSzPts val="1400"/>
              <a:buChar char="•"/>
              <a:defRPr/>
            </a:lvl2pPr>
            <a:lvl3pPr marL="1371600" lvl="2" indent="-317500" algn="r" rtl="1">
              <a:lnSpc>
                <a:spcPct val="90000"/>
              </a:lnSpc>
              <a:spcBef>
                <a:spcPts val="400"/>
              </a:spcBef>
              <a:spcAft>
                <a:spcPts val="0"/>
              </a:spcAft>
              <a:buClr>
                <a:schemeClr val="dk1"/>
              </a:buClr>
              <a:buSzPts val="1400"/>
              <a:buChar char="•"/>
              <a:defRPr/>
            </a:lvl3pPr>
            <a:lvl4pPr marL="1828800" lvl="3" indent="-317500" algn="r" rtl="1">
              <a:lnSpc>
                <a:spcPct val="90000"/>
              </a:lnSpc>
              <a:spcBef>
                <a:spcPts val="400"/>
              </a:spcBef>
              <a:spcAft>
                <a:spcPts val="0"/>
              </a:spcAft>
              <a:buClr>
                <a:schemeClr val="dk1"/>
              </a:buClr>
              <a:buSzPts val="1400"/>
              <a:buChar char="•"/>
              <a:defRPr/>
            </a:lvl4pPr>
            <a:lvl5pPr marL="2286000" lvl="4" indent="-317500" algn="r" rtl="1">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 name="Google Shape;81;p7"/>
          <p:cNvSpPr txBox="1">
            <a:spLocks noGrp="1"/>
          </p:cNvSpPr>
          <p:nvPr>
            <p:ph type="body" idx="2"/>
          </p:nvPr>
        </p:nvSpPr>
        <p:spPr>
          <a:xfrm>
            <a:off x="4629150" y="1306259"/>
            <a:ext cx="3887391" cy="2763441"/>
          </a:xfrm>
          <a:prstGeom prst="rect">
            <a:avLst/>
          </a:prstGeom>
          <a:noFill/>
          <a:ln>
            <a:noFill/>
          </a:ln>
        </p:spPr>
        <p:txBody>
          <a:bodyPr spcFirstLastPara="1" wrap="square" lIns="68575" tIns="34275" rIns="68575" bIns="34275" anchor="t" anchorCtr="0">
            <a:noAutofit/>
          </a:bodyPr>
          <a:lstStyle>
            <a:lvl1pPr marL="457200" lvl="0" indent="-355600" algn="r" rtl="1">
              <a:lnSpc>
                <a:spcPct val="90000"/>
              </a:lnSpc>
              <a:spcBef>
                <a:spcPts val="800"/>
              </a:spcBef>
              <a:spcAft>
                <a:spcPts val="0"/>
              </a:spcAft>
              <a:buClr>
                <a:schemeClr val="accent2"/>
              </a:buClr>
              <a:buSzPts val="2000"/>
              <a:buChar char="•"/>
              <a:defRPr sz="2000">
                <a:latin typeface="Calibri"/>
                <a:ea typeface="Calibri"/>
                <a:cs typeface="Calibri"/>
                <a:sym typeface="Calibri"/>
              </a:defRPr>
            </a:lvl1pPr>
            <a:lvl2pPr marL="914400" lvl="1" indent="-317500" algn="r" rtl="1">
              <a:lnSpc>
                <a:spcPct val="90000"/>
              </a:lnSpc>
              <a:spcBef>
                <a:spcPts val="400"/>
              </a:spcBef>
              <a:spcAft>
                <a:spcPts val="0"/>
              </a:spcAft>
              <a:buClr>
                <a:schemeClr val="dk1"/>
              </a:buClr>
              <a:buSzPts val="1400"/>
              <a:buChar char="•"/>
              <a:defRPr/>
            </a:lvl2pPr>
            <a:lvl3pPr marL="1371600" lvl="2" indent="-317500" algn="r" rtl="1">
              <a:lnSpc>
                <a:spcPct val="90000"/>
              </a:lnSpc>
              <a:spcBef>
                <a:spcPts val="400"/>
              </a:spcBef>
              <a:spcAft>
                <a:spcPts val="0"/>
              </a:spcAft>
              <a:buClr>
                <a:schemeClr val="dk1"/>
              </a:buClr>
              <a:buSzPts val="1400"/>
              <a:buChar char="•"/>
              <a:defRPr/>
            </a:lvl3pPr>
            <a:lvl4pPr marL="1828800" lvl="3" indent="-317500" algn="r" rtl="1">
              <a:lnSpc>
                <a:spcPct val="90000"/>
              </a:lnSpc>
              <a:spcBef>
                <a:spcPts val="400"/>
              </a:spcBef>
              <a:spcAft>
                <a:spcPts val="0"/>
              </a:spcAft>
              <a:buClr>
                <a:schemeClr val="dk1"/>
              </a:buClr>
              <a:buSzPts val="1400"/>
              <a:buChar char="•"/>
              <a:defRPr/>
            </a:lvl4pPr>
            <a:lvl5pPr marL="2286000" lvl="4" indent="-317500" algn="r" rtl="1">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82" name="Google Shape;82;p7"/>
          <p:cNvGrpSpPr/>
          <p:nvPr/>
        </p:nvGrpSpPr>
        <p:grpSpPr>
          <a:xfrm>
            <a:off x="676968" y="136179"/>
            <a:ext cx="8266616" cy="379745"/>
            <a:chOff x="865046" y="356936"/>
            <a:chExt cx="11022154" cy="506326"/>
          </a:xfrm>
        </p:grpSpPr>
        <p:cxnSp>
          <p:nvCxnSpPr>
            <p:cNvPr id="83" name="Google Shape;83;p7"/>
            <p:cNvCxnSpPr/>
            <p:nvPr/>
          </p:nvCxnSpPr>
          <p:spPr>
            <a:xfrm>
              <a:off x="865046" y="573247"/>
              <a:ext cx="10244790" cy="38497"/>
            </a:xfrm>
            <a:prstGeom prst="straightConnector1">
              <a:avLst/>
            </a:prstGeom>
            <a:noFill/>
            <a:ln w="38100" cap="flat" cmpd="sng">
              <a:solidFill>
                <a:srgbClr val="FFC000"/>
              </a:solidFill>
              <a:prstDash val="solid"/>
              <a:miter lim="800000"/>
              <a:headEnd type="none" w="sm" len="sm"/>
              <a:tailEnd type="none" w="sm" len="sm"/>
            </a:ln>
          </p:spPr>
        </p:cxnSp>
        <p:sp>
          <p:nvSpPr>
            <p:cNvPr id="84" name="Google Shape;84;p7"/>
            <p:cNvSpPr/>
            <p:nvPr/>
          </p:nvSpPr>
          <p:spPr>
            <a:xfrm rot="-5400000">
              <a:off x="11380874" y="356936"/>
              <a:ext cx="506326" cy="506326"/>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85" name="Google Shape;85;p7"/>
          <p:cNvSpPr/>
          <p:nvPr/>
        </p:nvSpPr>
        <p:spPr>
          <a:xfrm rot="10800000">
            <a:off x="8864326" y="235600"/>
            <a:ext cx="158516" cy="158516"/>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תרגול" type="twoObj">
  <p:cSld name="TWO_OBJECTS">
    <p:spTree>
      <p:nvGrpSpPr>
        <p:cNvPr id="1" name="Shape 86"/>
        <p:cNvGrpSpPr/>
        <p:nvPr/>
      </p:nvGrpSpPr>
      <p:grpSpPr>
        <a:xfrm>
          <a:off x="0" y="0"/>
          <a:ext cx="0" cy="0"/>
          <a:chOff x="0" y="0"/>
          <a:chExt cx="0" cy="0"/>
        </a:xfrm>
      </p:grpSpPr>
      <p:cxnSp>
        <p:nvCxnSpPr>
          <p:cNvPr id="87" name="Google Shape;87;p8"/>
          <p:cNvCxnSpPr/>
          <p:nvPr/>
        </p:nvCxnSpPr>
        <p:spPr>
          <a:xfrm>
            <a:off x="6819500" y="264242"/>
            <a:ext cx="2555188" cy="9602"/>
          </a:xfrm>
          <a:prstGeom prst="straightConnector1">
            <a:avLst/>
          </a:prstGeom>
          <a:noFill/>
          <a:ln w="38100" cap="flat" cmpd="sng">
            <a:solidFill>
              <a:srgbClr val="FFC000"/>
            </a:solidFill>
            <a:prstDash val="solid"/>
            <a:miter lim="800000"/>
            <a:headEnd type="none" w="sm" len="sm"/>
            <a:tailEnd type="none" w="sm" len="sm"/>
          </a:ln>
        </p:spPr>
      </p:cxnSp>
      <p:sp>
        <p:nvSpPr>
          <p:cNvPr id="88" name="Google Shape;88;p8"/>
          <p:cNvSpPr/>
          <p:nvPr/>
        </p:nvSpPr>
        <p:spPr>
          <a:xfrm rot="-5400000">
            <a:off x="6742289" y="187031"/>
            <a:ext cx="154422" cy="154422"/>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nvGrpSpPr>
          <p:cNvPr id="89" name="Google Shape;89;p8"/>
          <p:cNvGrpSpPr/>
          <p:nvPr/>
        </p:nvGrpSpPr>
        <p:grpSpPr>
          <a:xfrm>
            <a:off x="269040" y="4640789"/>
            <a:ext cx="2934932" cy="379745"/>
            <a:chOff x="358720" y="6187719"/>
            <a:chExt cx="3913243" cy="506326"/>
          </a:xfrm>
        </p:grpSpPr>
        <p:cxnSp>
          <p:nvCxnSpPr>
            <p:cNvPr id="90" name="Google Shape;90;p8"/>
            <p:cNvCxnSpPr/>
            <p:nvPr/>
          </p:nvCxnSpPr>
          <p:spPr>
            <a:xfrm>
              <a:off x="865046" y="6434480"/>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91" name="Google Shape;91;p8"/>
            <p:cNvSpPr/>
            <p:nvPr/>
          </p:nvSpPr>
          <p:spPr>
            <a:xfrm rot="-5400000">
              <a:off x="358720" y="6187719"/>
              <a:ext cx="506326" cy="506326"/>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2" name="Google Shape;92;p8"/>
            <p:cNvSpPr/>
            <p:nvPr/>
          </p:nvSpPr>
          <p:spPr>
            <a:xfrm>
              <a:off x="781297" y="6357132"/>
              <a:ext cx="167498" cy="167498"/>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93" name="Google Shape;93;p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r" rtl="1">
              <a:lnSpc>
                <a:spcPct val="90000"/>
              </a:lnSpc>
              <a:spcBef>
                <a:spcPts val="0"/>
              </a:spcBef>
              <a:spcAft>
                <a:spcPts val="0"/>
              </a:spcAft>
              <a:buClr>
                <a:schemeClr val="dk1"/>
              </a:buClr>
              <a:buSzPts val="3300"/>
              <a:buFont typeface="Calibri"/>
              <a:buNone/>
              <a:defRPr>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4" name="Google Shape;94;p8"/>
          <p:cNvSpPr txBox="1">
            <a:spLocks noGrp="1"/>
          </p:cNvSpPr>
          <p:nvPr>
            <p:ph type="body" idx="1"/>
          </p:nvPr>
        </p:nvSpPr>
        <p:spPr>
          <a:xfrm>
            <a:off x="700453" y="1369219"/>
            <a:ext cx="3814397" cy="3263504"/>
          </a:xfrm>
          <a:prstGeom prst="rect">
            <a:avLst/>
          </a:prstGeom>
          <a:noFill/>
          <a:ln>
            <a:noFill/>
          </a:ln>
        </p:spPr>
        <p:txBody>
          <a:bodyPr spcFirstLastPara="1" wrap="square" lIns="68575" tIns="34275" rIns="68575" bIns="34275" anchor="t" anchorCtr="0">
            <a:noAutofit/>
          </a:bodyPr>
          <a:lstStyle>
            <a:lvl1pPr marL="457200" marR="0" lvl="0" indent="-361950" algn="r" rtl="1">
              <a:lnSpc>
                <a:spcPct val="112857"/>
              </a:lnSpc>
              <a:spcBef>
                <a:spcPts val="800"/>
              </a:spcBef>
              <a:spcAft>
                <a:spcPts val="0"/>
              </a:spcAft>
              <a:buClr>
                <a:schemeClr val="accent2"/>
              </a:buClr>
              <a:buSzPts val="2100"/>
              <a:buFont typeface="Arial"/>
              <a:buChar char="•"/>
              <a:defRPr sz="2100" b="0" i="0">
                <a:solidFill>
                  <a:schemeClr val="dk1"/>
                </a:solidFill>
                <a:latin typeface="Calibri"/>
                <a:ea typeface="Calibri"/>
                <a:cs typeface="Calibri"/>
                <a:sym typeface="Calibri"/>
              </a:defRPr>
            </a:lvl1pPr>
            <a:lvl2pPr marL="914400" lvl="1" indent="-317500" algn="r" rtl="1">
              <a:lnSpc>
                <a:spcPct val="90000"/>
              </a:lnSpc>
              <a:spcBef>
                <a:spcPts val="400"/>
              </a:spcBef>
              <a:spcAft>
                <a:spcPts val="0"/>
              </a:spcAft>
              <a:buClr>
                <a:schemeClr val="dk1"/>
              </a:buClr>
              <a:buSzPts val="1400"/>
              <a:buChar char="•"/>
              <a:defRPr/>
            </a:lvl2pPr>
            <a:lvl3pPr marL="1371600" lvl="2" indent="-317500" algn="r" rtl="1">
              <a:lnSpc>
                <a:spcPct val="90000"/>
              </a:lnSpc>
              <a:spcBef>
                <a:spcPts val="400"/>
              </a:spcBef>
              <a:spcAft>
                <a:spcPts val="0"/>
              </a:spcAft>
              <a:buClr>
                <a:schemeClr val="dk1"/>
              </a:buClr>
              <a:buSzPts val="1400"/>
              <a:buChar char="•"/>
              <a:defRPr/>
            </a:lvl3pPr>
            <a:lvl4pPr marL="1828800" lvl="3" indent="-317500" algn="r" rtl="1">
              <a:lnSpc>
                <a:spcPct val="90000"/>
              </a:lnSpc>
              <a:spcBef>
                <a:spcPts val="400"/>
              </a:spcBef>
              <a:spcAft>
                <a:spcPts val="0"/>
              </a:spcAft>
              <a:buClr>
                <a:schemeClr val="dk1"/>
              </a:buClr>
              <a:buSzPts val="1400"/>
              <a:buChar char="•"/>
              <a:defRPr/>
            </a:lvl4pPr>
            <a:lvl5pPr marL="2286000" lvl="4" indent="-317500" algn="r" rtl="1">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5" name="Google Shape;95;p8"/>
          <p:cNvSpPr txBox="1">
            <a:spLocks noGrp="1"/>
          </p:cNvSpPr>
          <p:nvPr>
            <p:ph type="body" idx="2"/>
          </p:nvPr>
        </p:nvSpPr>
        <p:spPr>
          <a:xfrm>
            <a:off x="4700953" y="1369219"/>
            <a:ext cx="3814397" cy="3263504"/>
          </a:xfrm>
          <a:prstGeom prst="rect">
            <a:avLst/>
          </a:prstGeom>
          <a:noFill/>
          <a:ln>
            <a:noFill/>
          </a:ln>
        </p:spPr>
        <p:txBody>
          <a:bodyPr spcFirstLastPara="1" wrap="square" lIns="68575" tIns="34275" rIns="68575" bIns="34275" anchor="t" anchorCtr="0">
            <a:noAutofit/>
          </a:bodyPr>
          <a:lstStyle>
            <a:lvl1pPr marL="457200" marR="0" lvl="0" indent="-361950" algn="r" rtl="1">
              <a:lnSpc>
                <a:spcPct val="100000"/>
              </a:lnSpc>
              <a:spcBef>
                <a:spcPts val="800"/>
              </a:spcBef>
              <a:spcAft>
                <a:spcPts val="0"/>
              </a:spcAft>
              <a:buClr>
                <a:schemeClr val="accent2"/>
              </a:buClr>
              <a:buSzPts val="2100"/>
              <a:buFont typeface="Arial"/>
              <a:buChar char="•"/>
              <a:defRPr>
                <a:latin typeface="Calibri"/>
                <a:ea typeface="Calibri"/>
                <a:cs typeface="Calibri"/>
                <a:sym typeface="Calibri"/>
              </a:defRPr>
            </a:lvl1pPr>
            <a:lvl2pPr marL="914400" lvl="1" indent="-317500" algn="r" rtl="1">
              <a:lnSpc>
                <a:spcPct val="90000"/>
              </a:lnSpc>
              <a:spcBef>
                <a:spcPts val="400"/>
              </a:spcBef>
              <a:spcAft>
                <a:spcPts val="0"/>
              </a:spcAft>
              <a:buClr>
                <a:schemeClr val="dk1"/>
              </a:buClr>
              <a:buSzPts val="1400"/>
              <a:buChar char="•"/>
              <a:defRPr/>
            </a:lvl2pPr>
            <a:lvl3pPr marL="1371600" lvl="2" indent="-317500" algn="r" rtl="1">
              <a:lnSpc>
                <a:spcPct val="90000"/>
              </a:lnSpc>
              <a:spcBef>
                <a:spcPts val="400"/>
              </a:spcBef>
              <a:spcAft>
                <a:spcPts val="0"/>
              </a:spcAft>
              <a:buClr>
                <a:schemeClr val="dk1"/>
              </a:buClr>
              <a:buSzPts val="1400"/>
              <a:buChar char="•"/>
              <a:defRPr/>
            </a:lvl3pPr>
            <a:lvl4pPr marL="1828800" lvl="3" indent="-317500" algn="r" rtl="1">
              <a:lnSpc>
                <a:spcPct val="90000"/>
              </a:lnSpc>
              <a:spcBef>
                <a:spcPts val="400"/>
              </a:spcBef>
              <a:spcAft>
                <a:spcPts val="0"/>
              </a:spcAft>
              <a:buClr>
                <a:schemeClr val="dk1"/>
              </a:buClr>
              <a:buSzPts val="1400"/>
              <a:buChar char="•"/>
              <a:defRPr/>
            </a:lvl4pPr>
            <a:lvl5pPr marL="2286000" lvl="4" indent="-317500" algn="r" rtl="1">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מצגת מלאה בתרגול" type="twoTxTwoObj">
  <p:cSld name="TWO_OBJECTS_WITH_TEXT">
    <p:spTree>
      <p:nvGrpSpPr>
        <p:cNvPr id="1" name="Shape 96"/>
        <p:cNvGrpSpPr/>
        <p:nvPr/>
      </p:nvGrpSpPr>
      <p:grpSpPr>
        <a:xfrm>
          <a:off x="0" y="0"/>
          <a:ext cx="0" cy="0"/>
          <a:chOff x="0" y="0"/>
          <a:chExt cx="0" cy="0"/>
        </a:xfrm>
      </p:grpSpPr>
      <p:sp>
        <p:nvSpPr>
          <p:cNvPr id="97" name="Google Shape;97;p9"/>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Autofit/>
          </a:bodyPr>
          <a:lstStyle>
            <a:lvl1pPr lvl="0" algn="r" rtl="1">
              <a:lnSpc>
                <a:spcPct val="90000"/>
              </a:lnSpc>
              <a:spcBef>
                <a:spcPts val="0"/>
              </a:spcBef>
              <a:spcAft>
                <a:spcPts val="0"/>
              </a:spcAft>
              <a:buClr>
                <a:schemeClr val="dk1"/>
              </a:buClr>
              <a:buSzPts val="3300"/>
              <a:buFont typeface="Calibri"/>
              <a:buNone/>
              <a:defRPr>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9"/>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Autofit/>
          </a:bodyPr>
          <a:lstStyle>
            <a:lvl1pPr marL="457200" lvl="0" indent="-228600" algn="r" rtl="1">
              <a:lnSpc>
                <a:spcPct val="90000"/>
              </a:lnSpc>
              <a:spcBef>
                <a:spcPts val="800"/>
              </a:spcBef>
              <a:spcAft>
                <a:spcPts val="0"/>
              </a:spcAft>
              <a:buClr>
                <a:schemeClr val="dk1"/>
              </a:buClr>
              <a:buSzPts val="2100"/>
              <a:buNone/>
              <a:defRPr sz="2100" b="1">
                <a:latin typeface="Calibri"/>
                <a:ea typeface="Calibri"/>
                <a:cs typeface="Calibri"/>
                <a:sym typeface="Calibri"/>
              </a:defRPr>
            </a:lvl1pPr>
            <a:lvl2pPr marL="914400" lvl="1" indent="-228600" algn="r" rtl="1">
              <a:lnSpc>
                <a:spcPct val="90000"/>
              </a:lnSpc>
              <a:spcBef>
                <a:spcPts val="400"/>
              </a:spcBef>
              <a:spcAft>
                <a:spcPts val="0"/>
              </a:spcAft>
              <a:buClr>
                <a:schemeClr val="dk1"/>
              </a:buClr>
              <a:buSzPts val="1500"/>
              <a:buNone/>
              <a:defRPr sz="1500" b="1"/>
            </a:lvl2pPr>
            <a:lvl3pPr marL="1371600" lvl="2" indent="-228600" algn="r" rtl="1">
              <a:lnSpc>
                <a:spcPct val="90000"/>
              </a:lnSpc>
              <a:spcBef>
                <a:spcPts val="400"/>
              </a:spcBef>
              <a:spcAft>
                <a:spcPts val="0"/>
              </a:spcAft>
              <a:buClr>
                <a:schemeClr val="dk1"/>
              </a:buClr>
              <a:buSzPts val="1400"/>
              <a:buNone/>
              <a:defRPr sz="1400" b="1"/>
            </a:lvl3pPr>
            <a:lvl4pPr marL="1828800" lvl="3" indent="-228600" algn="r" rtl="1">
              <a:lnSpc>
                <a:spcPct val="90000"/>
              </a:lnSpc>
              <a:spcBef>
                <a:spcPts val="400"/>
              </a:spcBef>
              <a:spcAft>
                <a:spcPts val="0"/>
              </a:spcAft>
              <a:buClr>
                <a:schemeClr val="dk1"/>
              </a:buClr>
              <a:buSzPts val="1200"/>
              <a:buNone/>
              <a:defRPr sz="1200" b="1"/>
            </a:lvl4pPr>
            <a:lvl5pPr marL="2286000" lvl="4" indent="-228600" algn="r" rtl="1">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9" name="Google Shape;99;p9"/>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Autofit/>
          </a:bodyPr>
          <a:lstStyle>
            <a:lvl1pPr marL="457200" lvl="0" indent="-355600" algn="r" rtl="1">
              <a:lnSpc>
                <a:spcPct val="100000"/>
              </a:lnSpc>
              <a:spcBef>
                <a:spcPts val="800"/>
              </a:spcBef>
              <a:spcAft>
                <a:spcPts val="0"/>
              </a:spcAft>
              <a:buClr>
                <a:schemeClr val="accent2"/>
              </a:buClr>
              <a:buSzPts val="2000"/>
              <a:buChar char="•"/>
              <a:defRPr sz="2000">
                <a:latin typeface="Calibri"/>
                <a:ea typeface="Calibri"/>
                <a:cs typeface="Calibri"/>
                <a:sym typeface="Calibri"/>
              </a:defRPr>
            </a:lvl1pPr>
            <a:lvl2pPr marL="914400" lvl="1" indent="-317500" algn="r" rtl="1">
              <a:lnSpc>
                <a:spcPct val="90000"/>
              </a:lnSpc>
              <a:spcBef>
                <a:spcPts val="400"/>
              </a:spcBef>
              <a:spcAft>
                <a:spcPts val="0"/>
              </a:spcAft>
              <a:buClr>
                <a:schemeClr val="dk1"/>
              </a:buClr>
              <a:buSzPts val="1400"/>
              <a:buChar char="•"/>
              <a:defRPr/>
            </a:lvl2pPr>
            <a:lvl3pPr marL="1371600" lvl="2" indent="-317500" algn="r" rtl="1">
              <a:lnSpc>
                <a:spcPct val="90000"/>
              </a:lnSpc>
              <a:spcBef>
                <a:spcPts val="400"/>
              </a:spcBef>
              <a:spcAft>
                <a:spcPts val="0"/>
              </a:spcAft>
              <a:buClr>
                <a:schemeClr val="dk1"/>
              </a:buClr>
              <a:buSzPts val="1400"/>
              <a:buChar char="•"/>
              <a:defRPr/>
            </a:lvl3pPr>
            <a:lvl4pPr marL="1828800" lvl="3" indent="-317500" algn="r" rtl="1">
              <a:lnSpc>
                <a:spcPct val="90000"/>
              </a:lnSpc>
              <a:spcBef>
                <a:spcPts val="400"/>
              </a:spcBef>
              <a:spcAft>
                <a:spcPts val="0"/>
              </a:spcAft>
              <a:buClr>
                <a:schemeClr val="dk1"/>
              </a:buClr>
              <a:buSzPts val="1400"/>
              <a:buChar char="•"/>
              <a:defRPr/>
            </a:lvl4pPr>
            <a:lvl5pPr marL="2286000" lvl="4" indent="-317500" algn="r" rtl="1">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0" name="Google Shape;100;p9"/>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Autofit/>
          </a:bodyPr>
          <a:lstStyle>
            <a:lvl1pPr marL="457200" lvl="0" indent="-228600" algn="r" rtl="1">
              <a:lnSpc>
                <a:spcPct val="90000"/>
              </a:lnSpc>
              <a:spcBef>
                <a:spcPts val="800"/>
              </a:spcBef>
              <a:spcAft>
                <a:spcPts val="0"/>
              </a:spcAft>
              <a:buClr>
                <a:schemeClr val="dk1"/>
              </a:buClr>
              <a:buSzPts val="2100"/>
              <a:buNone/>
              <a:defRPr sz="2100" b="1">
                <a:latin typeface="Calibri"/>
                <a:ea typeface="Calibri"/>
                <a:cs typeface="Calibri"/>
                <a:sym typeface="Calibri"/>
              </a:defRPr>
            </a:lvl1pPr>
            <a:lvl2pPr marL="914400" lvl="1" indent="-228600" algn="r" rtl="1">
              <a:lnSpc>
                <a:spcPct val="90000"/>
              </a:lnSpc>
              <a:spcBef>
                <a:spcPts val="400"/>
              </a:spcBef>
              <a:spcAft>
                <a:spcPts val="0"/>
              </a:spcAft>
              <a:buClr>
                <a:schemeClr val="dk1"/>
              </a:buClr>
              <a:buSzPts val="1500"/>
              <a:buNone/>
              <a:defRPr sz="1500" b="1"/>
            </a:lvl2pPr>
            <a:lvl3pPr marL="1371600" lvl="2" indent="-228600" algn="r" rtl="1">
              <a:lnSpc>
                <a:spcPct val="90000"/>
              </a:lnSpc>
              <a:spcBef>
                <a:spcPts val="400"/>
              </a:spcBef>
              <a:spcAft>
                <a:spcPts val="0"/>
              </a:spcAft>
              <a:buClr>
                <a:schemeClr val="dk1"/>
              </a:buClr>
              <a:buSzPts val="1400"/>
              <a:buNone/>
              <a:defRPr sz="1400" b="1"/>
            </a:lvl3pPr>
            <a:lvl4pPr marL="1828800" lvl="3" indent="-228600" algn="r" rtl="1">
              <a:lnSpc>
                <a:spcPct val="90000"/>
              </a:lnSpc>
              <a:spcBef>
                <a:spcPts val="400"/>
              </a:spcBef>
              <a:spcAft>
                <a:spcPts val="0"/>
              </a:spcAft>
              <a:buClr>
                <a:schemeClr val="dk1"/>
              </a:buClr>
              <a:buSzPts val="1200"/>
              <a:buNone/>
              <a:defRPr sz="1200" b="1"/>
            </a:lvl4pPr>
            <a:lvl5pPr marL="2286000" lvl="4" indent="-228600" algn="r" rtl="1">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1" name="Google Shape;101;p9"/>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Autofit/>
          </a:bodyPr>
          <a:lstStyle>
            <a:lvl1pPr marL="457200" lvl="0" indent="-355600" algn="r" rtl="1">
              <a:lnSpc>
                <a:spcPct val="100000"/>
              </a:lnSpc>
              <a:spcBef>
                <a:spcPts val="800"/>
              </a:spcBef>
              <a:spcAft>
                <a:spcPts val="0"/>
              </a:spcAft>
              <a:buClr>
                <a:schemeClr val="accent2"/>
              </a:buClr>
              <a:buSzPts val="2000"/>
              <a:buChar char="•"/>
              <a:defRPr sz="2000">
                <a:latin typeface="Calibri"/>
                <a:ea typeface="Calibri"/>
                <a:cs typeface="Calibri"/>
                <a:sym typeface="Calibri"/>
              </a:defRPr>
            </a:lvl1pPr>
            <a:lvl2pPr marL="914400" lvl="1" indent="-317500" algn="r" rtl="1">
              <a:lnSpc>
                <a:spcPct val="90000"/>
              </a:lnSpc>
              <a:spcBef>
                <a:spcPts val="400"/>
              </a:spcBef>
              <a:spcAft>
                <a:spcPts val="0"/>
              </a:spcAft>
              <a:buClr>
                <a:schemeClr val="dk1"/>
              </a:buClr>
              <a:buSzPts val="1400"/>
              <a:buChar char="•"/>
              <a:defRPr/>
            </a:lvl2pPr>
            <a:lvl3pPr marL="1371600" lvl="2" indent="-317500" algn="r" rtl="1">
              <a:lnSpc>
                <a:spcPct val="90000"/>
              </a:lnSpc>
              <a:spcBef>
                <a:spcPts val="400"/>
              </a:spcBef>
              <a:spcAft>
                <a:spcPts val="0"/>
              </a:spcAft>
              <a:buClr>
                <a:schemeClr val="dk1"/>
              </a:buClr>
              <a:buSzPts val="1400"/>
              <a:buChar char="•"/>
              <a:defRPr/>
            </a:lvl3pPr>
            <a:lvl4pPr marL="1828800" lvl="3" indent="-317500" algn="r" rtl="1">
              <a:lnSpc>
                <a:spcPct val="90000"/>
              </a:lnSpc>
              <a:spcBef>
                <a:spcPts val="400"/>
              </a:spcBef>
              <a:spcAft>
                <a:spcPts val="0"/>
              </a:spcAft>
              <a:buClr>
                <a:schemeClr val="dk1"/>
              </a:buClr>
              <a:buSzPts val="1400"/>
              <a:buChar char="•"/>
              <a:defRPr/>
            </a:lvl4pPr>
            <a:lvl5pPr marL="2286000" lvl="4" indent="-317500" algn="r" rtl="1">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102" name="Google Shape;102;p9"/>
          <p:cNvGrpSpPr/>
          <p:nvPr/>
        </p:nvGrpSpPr>
        <p:grpSpPr>
          <a:xfrm>
            <a:off x="676968" y="136179"/>
            <a:ext cx="8266616" cy="379745"/>
            <a:chOff x="865046" y="356936"/>
            <a:chExt cx="11022154" cy="506326"/>
          </a:xfrm>
        </p:grpSpPr>
        <p:cxnSp>
          <p:nvCxnSpPr>
            <p:cNvPr id="103" name="Google Shape;103;p9"/>
            <p:cNvCxnSpPr/>
            <p:nvPr/>
          </p:nvCxnSpPr>
          <p:spPr>
            <a:xfrm>
              <a:off x="865046" y="573247"/>
              <a:ext cx="10244790" cy="38497"/>
            </a:xfrm>
            <a:prstGeom prst="straightConnector1">
              <a:avLst/>
            </a:prstGeom>
            <a:noFill/>
            <a:ln w="38100" cap="flat" cmpd="sng">
              <a:solidFill>
                <a:srgbClr val="FFC000"/>
              </a:solidFill>
              <a:prstDash val="solid"/>
              <a:miter lim="800000"/>
              <a:headEnd type="none" w="sm" len="sm"/>
              <a:tailEnd type="none" w="sm" len="sm"/>
            </a:ln>
          </p:spPr>
        </p:cxnSp>
        <p:sp>
          <p:nvSpPr>
            <p:cNvPr id="104" name="Google Shape;104;p9"/>
            <p:cNvSpPr/>
            <p:nvPr/>
          </p:nvSpPr>
          <p:spPr>
            <a:xfrm rot="-5400000">
              <a:off x="11380874" y="356936"/>
              <a:ext cx="506326" cy="506326"/>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105" name="Google Shape;105;p9"/>
          <p:cNvSpPr/>
          <p:nvPr/>
        </p:nvSpPr>
        <p:spPr>
          <a:xfrm rot="10800000">
            <a:off x="8864326" y="235600"/>
            <a:ext cx="158516" cy="158516"/>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פתרון">
  <p:cSld name="פתרון">
    <p:spTree>
      <p:nvGrpSpPr>
        <p:cNvPr id="1" name="Shape 106"/>
        <p:cNvGrpSpPr/>
        <p:nvPr/>
      </p:nvGrpSpPr>
      <p:grpSpPr>
        <a:xfrm>
          <a:off x="0" y="0"/>
          <a:ext cx="0" cy="0"/>
          <a:chOff x="0" y="0"/>
          <a:chExt cx="0" cy="0"/>
        </a:xfrm>
      </p:grpSpPr>
      <p:cxnSp>
        <p:nvCxnSpPr>
          <p:cNvPr id="107" name="Google Shape;107;p10"/>
          <p:cNvCxnSpPr/>
          <p:nvPr/>
        </p:nvCxnSpPr>
        <p:spPr>
          <a:xfrm>
            <a:off x="6819500" y="264242"/>
            <a:ext cx="2555188" cy="9602"/>
          </a:xfrm>
          <a:prstGeom prst="straightConnector1">
            <a:avLst/>
          </a:prstGeom>
          <a:noFill/>
          <a:ln w="38100" cap="flat" cmpd="sng">
            <a:solidFill>
              <a:srgbClr val="FFC000"/>
            </a:solidFill>
            <a:prstDash val="solid"/>
            <a:miter lim="800000"/>
            <a:headEnd type="none" w="sm" len="sm"/>
            <a:tailEnd type="none" w="sm" len="sm"/>
          </a:ln>
        </p:spPr>
      </p:cxnSp>
      <p:sp>
        <p:nvSpPr>
          <p:cNvPr id="108" name="Google Shape;108;p10"/>
          <p:cNvSpPr/>
          <p:nvPr/>
        </p:nvSpPr>
        <p:spPr>
          <a:xfrm rot="-5400000">
            <a:off x="6742289" y="187031"/>
            <a:ext cx="154422" cy="154422"/>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nvGrpSpPr>
          <p:cNvPr id="109" name="Google Shape;109;p10"/>
          <p:cNvGrpSpPr/>
          <p:nvPr/>
        </p:nvGrpSpPr>
        <p:grpSpPr>
          <a:xfrm>
            <a:off x="269040" y="4640789"/>
            <a:ext cx="2934932" cy="379745"/>
            <a:chOff x="358720" y="6187719"/>
            <a:chExt cx="3913243" cy="506326"/>
          </a:xfrm>
        </p:grpSpPr>
        <p:cxnSp>
          <p:nvCxnSpPr>
            <p:cNvPr id="110" name="Google Shape;110;p10"/>
            <p:cNvCxnSpPr/>
            <p:nvPr/>
          </p:nvCxnSpPr>
          <p:spPr>
            <a:xfrm>
              <a:off x="865046" y="6434480"/>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111" name="Google Shape;111;p10"/>
            <p:cNvSpPr/>
            <p:nvPr/>
          </p:nvSpPr>
          <p:spPr>
            <a:xfrm rot="-5400000">
              <a:off x="358720" y="6187719"/>
              <a:ext cx="506326" cy="506326"/>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2" name="Google Shape;112;p10"/>
            <p:cNvSpPr/>
            <p:nvPr/>
          </p:nvSpPr>
          <p:spPr>
            <a:xfrm>
              <a:off x="781297" y="6357132"/>
              <a:ext cx="167498" cy="167498"/>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113" name="Google Shape;113;p1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r" rtl="1">
              <a:lnSpc>
                <a:spcPct val="90000"/>
              </a:lnSpc>
              <a:spcBef>
                <a:spcPts val="0"/>
              </a:spcBef>
              <a:spcAft>
                <a:spcPts val="0"/>
              </a:spcAft>
              <a:buClr>
                <a:schemeClr val="dk1"/>
              </a:buClr>
              <a:buSzPts val="3300"/>
              <a:buFont typeface="Calibri"/>
              <a:buNone/>
              <a:defRPr>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4" name="Google Shape;114;p10"/>
          <p:cNvSpPr txBox="1">
            <a:spLocks noGrp="1"/>
          </p:cNvSpPr>
          <p:nvPr>
            <p:ph type="body" idx="1"/>
          </p:nvPr>
        </p:nvSpPr>
        <p:spPr>
          <a:xfrm>
            <a:off x="648784" y="1369219"/>
            <a:ext cx="3866066" cy="3263504"/>
          </a:xfrm>
          <a:prstGeom prst="rect">
            <a:avLst/>
          </a:prstGeom>
          <a:noFill/>
          <a:ln>
            <a:noFill/>
          </a:ln>
        </p:spPr>
        <p:txBody>
          <a:bodyPr spcFirstLastPara="1" wrap="square" lIns="68575" tIns="34275" rIns="68575" bIns="34275" anchor="t" anchorCtr="0">
            <a:noAutofit/>
          </a:bodyPr>
          <a:lstStyle>
            <a:lvl1pPr marL="457200" marR="0" lvl="0" indent="-361950" algn="r" rtl="1">
              <a:lnSpc>
                <a:spcPct val="100000"/>
              </a:lnSpc>
              <a:spcBef>
                <a:spcPts val="800"/>
              </a:spcBef>
              <a:spcAft>
                <a:spcPts val="0"/>
              </a:spcAft>
              <a:buClr>
                <a:schemeClr val="accent2"/>
              </a:buClr>
              <a:buSzPts val="2100"/>
              <a:buFont typeface="Arial"/>
              <a:buChar char="•"/>
              <a:defRPr>
                <a:latin typeface="Calibri"/>
                <a:ea typeface="Calibri"/>
                <a:cs typeface="Calibri"/>
                <a:sym typeface="Calibri"/>
              </a:defRPr>
            </a:lvl1pPr>
            <a:lvl2pPr marL="914400" lvl="1" indent="-317500" algn="r" rtl="1">
              <a:lnSpc>
                <a:spcPct val="90000"/>
              </a:lnSpc>
              <a:spcBef>
                <a:spcPts val="400"/>
              </a:spcBef>
              <a:spcAft>
                <a:spcPts val="0"/>
              </a:spcAft>
              <a:buClr>
                <a:schemeClr val="dk1"/>
              </a:buClr>
              <a:buSzPts val="1400"/>
              <a:buChar char="•"/>
              <a:defRPr/>
            </a:lvl2pPr>
            <a:lvl3pPr marL="1371600" lvl="2" indent="-317500" algn="r" rtl="1">
              <a:lnSpc>
                <a:spcPct val="90000"/>
              </a:lnSpc>
              <a:spcBef>
                <a:spcPts val="400"/>
              </a:spcBef>
              <a:spcAft>
                <a:spcPts val="0"/>
              </a:spcAft>
              <a:buClr>
                <a:schemeClr val="dk1"/>
              </a:buClr>
              <a:buSzPts val="1400"/>
              <a:buChar char="•"/>
              <a:defRPr/>
            </a:lvl3pPr>
            <a:lvl4pPr marL="1828800" lvl="3" indent="-317500" algn="r" rtl="1">
              <a:lnSpc>
                <a:spcPct val="90000"/>
              </a:lnSpc>
              <a:spcBef>
                <a:spcPts val="400"/>
              </a:spcBef>
              <a:spcAft>
                <a:spcPts val="0"/>
              </a:spcAft>
              <a:buClr>
                <a:schemeClr val="dk1"/>
              </a:buClr>
              <a:buSzPts val="1400"/>
              <a:buChar char="•"/>
              <a:defRPr/>
            </a:lvl4pPr>
            <a:lvl5pPr marL="2286000" lvl="4" indent="-317500" algn="r" rtl="1">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5" name="Google Shape;115;p10"/>
          <p:cNvSpPr txBox="1">
            <a:spLocks noGrp="1"/>
          </p:cNvSpPr>
          <p:nvPr>
            <p:ph type="body" idx="2"/>
          </p:nvPr>
        </p:nvSpPr>
        <p:spPr>
          <a:xfrm>
            <a:off x="4695091" y="1369219"/>
            <a:ext cx="3820258" cy="3263504"/>
          </a:xfrm>
          <a:prstGeom prst="rect">
            <a:avLst/>
          </a:prstGeom>
          <a:noFill/>
          <a:ln>
            <a:noFill/>
          </a:ln>
        </p:spPr>
        <p:txBody>
          <a:bodyPr spcFirstLastPara="1" wrap="square" lIns="68575" tIns="34275" rIns="68575" bIns="34275" anchor="t" anchorCtr="0">
            <a:noAutofit/>
          </a:bodyPr>
          <a:lstStyle>
            <a:lvl1pPr marL="457200" marR="0" lvl="0" indent="-361950" algn="r" rtl="1">
              <a:lnSpc>
                <a:spcPct val="100000"/>
              </a:lnSpc>
              <a:spcBef>
                <a:spcPts val="800"/>
              </a:spcBef>
              <a:spcAft>
                <a:spcPts val="0"/>
              </a:spcAft>
              <a:buClr>
                <a:schemeClr val="accent2"/>
              </a:buClr>
              <a:buSzPts val="2100"/>
              <a:buFont typeface="Arial"/>
              <a:buChar char="•"/>
              <a:defRPr>
                <a:latin typeface="Calibri"/>
                <a:ea typeface="Calibri"/>
                <a:cs typeface="Calibri"/>
                <a:sym typeface="Calibri"/>
              </a:defRPr>
            </a:lvl1pPr>
            <a:lvl2pPr marL="914400" lvl="1" indent="-317500" algn="r" rtl="1">
              <a:lnSpc>
                <a:spcPct val="90000"/>
              </a:lnSpc>
              <a:spcBef>
                <a:spcPts val="400"/>
              </a:spcBef>
              <a:spcAft>
                <a:spcPts val="0"/>
              </a:spcAft>
              <a:buClr>
                <a:schemeClr val="dk1"/>
              </a:buClr>
              <a:buSzPts val="1400"/>
              <a:buChar char="•"/>
              <a:defRPr/>
            </a:lvl2pPr>
            <a:lvl3pPr marL="1371600" lvl="2" indent="-317500" algn="r" rtl="1">
              <a:lnSpc>
                <a:spcPct val="90000"/>
              </a:lnSpc>
              <a:spcBef>
                <a:spcPts val="400"/>
              </a:spcBef>
              <a:spcAft>
                <a:spcPts val="0"/>
              </a:spcAft>
              <a:buClr>
                <a:schemeClr val="dk1"/>
              </a:buClr>
              <a:buSzPts val="1400"/>
              <a:buChar char="•"/>
              <a:defRPr/>
            </a:lvl3pPr>
            <a:lvl4pPr marL="1828800" lvl="3" indent="-317500" algn="r" rtl="1">
              <a:lnSpc>
                <a:spcPct val="90000"/>
              </a:lnSpc>
              <a:spcBef>
                <a:spcPts val="400"/>
              </a:spcBef>
              <a:spcAft>
                <a:spcPts val="0"/>
              </a:spcAft>
              <a:buClr>
                <a:schemeClr val="dk1"/>
              </a:buClr>
              <a:buSzPts val="1400"/>
              <a:buChar char="•"/>
              <a:defRPr/>
            </a:lvl4pPr>
            <a:lvl5pPr marL="2286000" lvl="4" indent="-317500" algn="r" rtl="1">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הקניית ידע">
  <p:cSld name="1_הקניית ידע">
    <p:spTree>
      <p:nvGrpSpPr>
        <p:cNvPr id="1" name="Shape 116"/>
        <p:cNvGrpSpPr/>
        <p:nvPr/>
      </p:nvGrpSpPr>
      <p:grpSpPr>
        <a:xfrm>
          <a:off x="0" y="0"/>
          <a:ext cx="0" cy="0"/>
          <a:chOff x="0" y="0"/>
          <a:chExt cx="0" cy="0"/>
        </a:xfrm>
      </p:grpSpPr>
      <p:grpSp>
        <p:nvGrpSpPr>
          <p:cNvPr id="117" name="Google Shape;117;p11"/>
          <p:cNvGrpSpPr/>
          <p:nvPr/>
        </p:nvGrpSpPr>
        <p:grpSpPr>
          <a:xfrm>
            <a:off x="269040" y="4640789"/>
            <a:ext cx="2934932" cy="379745"/>
            <a:chOff x="358720" y="6187719"/>
            <a:chExt cx="3913243" cy="506326"/>
          </a:xfrm>
        </p:grpSpPr>
        <p:cxnSp>
          <p:nvCxnSpPr>
            <p:cNvPr id="118" name="Google Shape;118;p11"/>
            <p:cNvCxnSpPr/>
            <p:nvPr/>
          </p:nvCxnSpPr>
          <p:spPr>
            <a:xfrm>
              <a:off x="865046" y="6434480"/>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119" name="Google Shape;119;p11"/>
            <p:cNvSpPr/>
            <p:nvPr/>
          </p:nvSpPr>
          <p:spPr>
            <a:xfrm rot="-5400000">
              <a:off x="358720" y="6187719"/>
              <a:ext cx="506326" cy="506326"/>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20" name="Google Shape;120;p11"/>
            <p:cNvSpPr/>
            <p:nvPr/>
          </p:nvSpPr>
          <p:spPr>
            <a:xfrm>
              <a:off x="781297" y="6357132"/>
              <a:ext cx="167498" cy="167498"/>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121" name="Google Shape;121;p11"/>
          <p:cNvSpPr txBox="1">
            <a:spLocks noGrp="1"/>
          </p:cNvSpPr>
          <p:nvPr>
            <p:ph type="body" idx="1"/>
          </p:nvPr>
        </p:nvSpPr>
        <p:spPr>
          <a:xfrm>
            <a:off x="1253729" y="1446610"/>
            <a:ext cx="7179469" cy="2883694"/>
          </a:xfrm>
          <a:prstGeom prst="rect">
            <a:avLst/>
          </a:prstGeom>
          <a:noFill/>
          <a:ln>
            <a:noFill/>
          </a:ln>
        </p:spPr>
        <p:txBody>
          <a:bodyPr spcFirstLastPara="1" wrap="square" lIns="68575" tIns="34275" rIns="68575" bIns="34275" anchor="t" anchorCtr="0">
            <a:noAutofit/>
          </a:bodyPr>
          <a:lstStyle>
            <a:lvl1pPr marL="457200" lvl="0" indent="-228600" algn="ctr" rtl="1">
              <a:lnSpc>
                <a:spcPct val="100000"/>
              </a:lnSpc>
              <a:spcBef>
                <a:spcPts val="800"/>
              </a:spcBef>
              <a:spcAft>
                <a:spcPts val="0"/>
              </a:spcAft>
              <a:buClr>
                <a:schemeClr val="dk1"/>
              </a:buClr>
              <a:buSzPts val="2700"/>
              <a:buNone/>
              <a:defRPr sz="2700">
                <a:latin typeface="Calibri"/>
                <a:ea typeface="Calibri"/>
                <a:cs typeface="Calibri"/>
                <a:sym typeface="Calibri"/>
              </a:defRPr>
            </a:lvl1pPr>
            <a:lvl2pPr marL="914400" lvl="1" indent="-228600" algn="ctr" rtl="1">
              <a:lnSpc>
                <a:spcPct val="90000"/>
              </a:lnSpc>
              <a:spcBef>
                <a:spcPts val="400"/>
              </a:spcBef>
              <a:spcAft>
                <a:spcPts val="0"/>
              </a:spcAft>
              <a:buClr>
                <a:schemeClr val="dk1"/>
              </a:buClr>
              <a:buSzPts val="1800"/>
              <a:buNone/>
              <a:defRPr/>
            </a:lvl2pPr>
            <a:lvl3pPr marL="1371600" lvl="2" indent="-228600" algn="ctr" rtl="1">
              <a:lnSpc>
                <a:spcPct val="90000"/>
              </a:lnSpc>
              <a:spcBef>
                <a:spcPts val="400"/>
              </a:spcBef>
              <a:spcAft>
                <a:spcPts val="0"/>
              </a:spcAft>
              <a:buClr>
                <a:schemeClr val="dk1"/>
              </a:buClr>
              <a:buSzPts val="1500"/>
              <a:buNone/>
              <a:defRPr/>
            </a:lvl3pPr>
            <a:lvl4pPr marL="1828800" lvl="3" indent="-228600" algn="ctr" rtl="1">
              <a:lnSpc>
                <a:spcPct val="90000"/>
              </a:lnSpc>
              <a:spcBef>
                <a:spcPts val="400"/>
              </a:spcBef>
              <a:spcAft>
                <a:spcPts val="0"/>
              </a:spcAft>
              <a:buClr>
                <a:schemeClr val="dk1"/>
              </a:buClr>
              <a:buSzPts val="1400"/>
              <a:buNone/>
              <a:defRPr/>
            </a:lvl4pPr>
            <a:lvl5pPr marL="2286000" lvl="4" indent="-228600" algn="ctr" rtl="1">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22" name="Google Shape;122;p11"/>
          <p:cNvPicPr preferRelativeResize="0"/>
          <p:nvPr/>
        </p:nvPicPr>
        <p:blipFill rotWithShape="1">
          <a:blip r:embed="rId2">
            <a:alphaModFix/>
          </a:blip>
          <a:srcRect t="4861" b="71253"/>
          <a:stretch/>
        </p:blipFill>
        <p:spPr>
          <a:xfrm>
            <a:off x="0" y="0"/>
            <a:ext cx="9144000" cy="1228572"/>
          </a:xfrm>
          <a:prstGeom prst="rect">
            <a:avLst/>
          </a:prstGeom>
          <a:noFill/>
          <a:ln>
            <a:noFill/>
          </a:ln>
        </p:spPr>
      </p:pic>
      <p:sp>
        <p:nvSpPr>
          <p:cNvPr id="123" name="Google Shape;123;p11"/>
          <p:cNvSpPr txBox="1">
            <a:spLocks noGrp="1"/>
          </p:cNvSpPr>
          <p:nvPr>
            <p:ph type="title"/>
          </p:nvPr>
        </p:nvSpPr>
        <p:spPr>
          <a:xfrm>
            <a:off x="2311193" y="497344"/>
            <a:ext cx="6210000" cy="540000"/>
          </a:xfrm>
          <a:prstGeom prst="rect">
            <a:avLst/>
          </a:prstGeom>
          <a:solidFill>
            <a:schemeClr val="accent1"/>
          </a:solidFill>
          <a:ln>
            <a:noFill/>
          </a:ln>
        </p:spPr>
        <p:txBody>
          <a:bodyPr spcFirstLastPara="1" wrap="square" lIns="68575" tIns="34275" rIns="68575" bIns="34275" anchor="b" anchorCtr="0">
            <a:noAutofit/>
          </a:bodyPr>
          <a:lstStyle>
            <a:lvl1pPr lvl="0" algn="r" rtl="1">
              <a:lnSpc>
                <a:spcPct val="90000"/>
              </a:lnSpc>
              <a:spcBef>
                <a:spcPts val="0"/>
              </a:spcBef>
              <a:spcAft>
                <a:spcPts val="0"/>
              </a:spcAft>
              <a:buClr>
                <a:schemeClr val="lt1"/>
              </a:buClr>
              <a:buSzPts val="3300"/>
              <a:buFont typeface="Calibri"/>
              <a:buNone/>
              <a:defRPr>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4" name="Google Shape;124;p11"/>
          <p:cNvSpPr/>
          <p:nvPr/>
        </p:nvSpPr>
        <p:spPr>
          <a:xfrm rot="-5400000">
            <a:off x="8499585" y="626399"/>
            <a:ext cx="132436" cy="132436"/>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תרגול">
  <p:cSld name="1_תרגול">
    <p:spTree>
      <p:nvGrpSpPr>
        <p:cNvPr id="1" name="Shape 125"/>
        <p:cNvGrpSpPr/>
        <p:nvPr/>
      </p:nvGrpSpPr>
      <p:grpSpPr>
        <a:xfrm>
          <a:off x="0" y="0"/>
          <a:ext cx="0" cy="0"/>
          <a:chOff x="0" y="0"/>
          <a:chExt cx="0" cy="0"/>
        </a:xfrm>
      </p:grpSpPr>
      <p:cxnSp>
        <p:nvCxnSpPr>
          <p:cNvPr id="126" name="Google Shape;126;p12"/>
          <p:cNvCxnSpPr/>
          <p:nvPr/>
        </p:nvCxnSpPr>
        <p:spPr>
          <a:xfrm>
            <a:off x="6819500" y="264242"/>
            <a:ext cx="2555188" cy="9602"/>
          </a:xfrm>
          <a:prstGeom prst="straightConnector1">
            <a:avLst/>
          </a:prstGeom>
          <a:noFill/>
          <a:ln w="38100" cap="flat" cmpd="sng">
            <a:solidFill>
              <a:srgbClr val="FFC000"/>
            </a:solidFill>
            <a:prstDash val="solid"/>
            <a:miter lim="800000"/>
            <a:headEnd type="none" w="sm" len="sm"/>
            <a:tailEnd type="none" w="sm" len="sm"/>
          </a:ln>
        </p:spPr>
      </p:cxnSp>
      <p:grpSp>
        <p:nvGrpSpPr>
          <p:cNvPr id="127" name="Google Shape;127;p12"/>
          <p:cNvGrpSpPr/>
          <p:nvPr/>
        </p:nvGrpSpPr>
        <p:grpSpPr>
          <a:xfrm>
            <a:off x="269040" y="4640789"/>
            <a:ext cx="2934932" cy="379745"/>
            <a:chOff x="358720" y="6187719"/>
            <a:chExt cx="3913243" cy="506326"/>
          </a:xfrm>
        </p:grpSpPr>
        <p:cxnSp>
          <p:nvCxnSpPr>
            <p:cNvPr id="128" name="Google Shape;128;p12"/>
            <p:cNvCxnSpPr/>
            <p:nvPr/>
          </p:nvCxnSpPr>
          <p:spPr>
            <a:xfrm>
              <a:off x="865046" y="6434480"/>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129" name="Google Shape;129;p12"/>
            <p:cNvSpPr/>
            <p:nvPr/>
          </p:nvSpPr>
          <p:spPr>
            <a:xfrm rot="-5400000">
              <a:off x="358720" y="6187719"/>
              <a:ext cx="506326" cy="506326"/>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0" name="Google Shape;130;p12"/>
            <p:cNvSpPr/>
            <p:nvPr/>
          </p:nvSpPr>
          <p:spPr>
            <a:xfrm>
              <a:off x="781297" y="6357132"/>
              <a:ext cx="167498" cy="167498"/>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131" name="Google Shape;131;p1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r" rtl="1">
              <a:lnSpc>
                <a:spcPct val="90000"/>
              </a:lnSpc>
              <a:spcBef>
                <a:spcPts val="0"/>
              </a:spcBef>
              <a:spcAft>
                <a:spcPts val="0"/>
              </a:spcAft>
              <a:buClr>
                <a:schemeClr val="dk1"/>
              </a:buClr>
              <a:buSzPts val="3300"/>
              <a:buFont typeface="Calibri"/>
              <a:buNone/>
              <a:defRPr>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2" name="Google Shape;132;p12"/>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Autofit/>
          </a:bodyPr>
          <a:lstStyle>
            <a:lvl1pPr marL="457200" marR="0" lvl="0" indent="-361950" algn="r" rtl="1">
              <a:lnSpc>
                <a:spcPct val="100000"/>
              </a:lnSpc>
              <a:spcBef>
                <a:spcPts val="800"/>
              </a:spcBef>
              <a:spcAft>
                <a:spcPts val="0"/>
              </a:spcAft>
              <a:buClr>
                <a:schemeClr val="accent2"/>
              </a:buClr>
              <a:buSzPts val="2100"/>
              <a:buFont typeface="Arial"/>
              <a:buChar char="•"/>
              <a:defRPr>
                <a:latin typeface="Calibri"/>
                <a:ea typeface="Calibri"/>
                <a:cs typeface="Calibri"/>
                <a:sym typeface="Calibri"/>
              </a:defRPr>
            </a:lvl1pPr>
            <a:lvl2pPr marL="914400" lvl="1" indent="-317500" algn="r" rtl="1">
              <a:lnSpc>
                <a:spcPct val="90000"/>
              </a:lnSpc>
              <a:spcBef>
                <a:spcPts val="400"/>
              </a:spcBef>
              <a:spcAft>
                <a:spcPts val="0"/>
              </a:spcAft>
              <a:buClr>
                <a:schemeClr val="dk1"/>
              </a:buClr>
              <a:buSzPts val="1400"/>
              <a:buChar char="•"/>
              <a:defRPr/>
            </a:lvl2pPr>
            <a:lvl3pPr marL="1371600" lvl="2" indent="-317500" algn="r" rtl="1">
              <a:lnSpc>
                <a:spcPct val="90000"/>
              </a:lnSpc>
              <a:spcBef>
                <a:spcPts val="400"/>
              </a:spcBef>
              <a:spcAft>
                <a:spcPts val="0"/>
              </a:spcAft>
              <a:buClr>
                <a:schemeClr val="dk1"/>
              </a:buClr>
              <a:buSzPts val="1400"/>
              <a:buChar char="•"/>
              <a:defRPr/>
            </a:lvl3pPr>
            <a:lvl4pPr marL="1828800" lvl="3" indent="-317500" algn="r" rtl="1">
              <a:lnSpc>
                <a:spcPct val="90000"/>
              </a:lnSpc>
              <a:spcBef>
                <a:spcPts val="400"/>
              </a:spcBef>
              <a:spcAft>
                <a:spcPts val="0"/>
              </a:spcAft>
              <a:buClr>
                <a:schemeClr val="dk1"/>
              </a:buClr>
              <a:buSzPts val="1400"/>
              <a:buChar char="•"/>
              <a:defRPr/>
            </a:lvl4pPr>
            <a:lvl5pPr marL="2286000" lvl="4" indent="-317500" algn="r" rtl="1">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3" name="Google Shape;133;p12"/>
          <p:cNvSpPr txBox="1">
            <a:spLocks noGrp="1"/>
          </p:cNvSpPr>
          <p:nvPr>
            <p:ph type="body" idx="2"/>
          </p:nvPr>
        </p:nvSpPr>
        <p:spPr>
          <a:xfrm>
            <a:off x="4706815" y="1369219"/>
            <a:ext cx="3808535" cy="3263504"/>
          </a:xfrm>
          <a:prstGeom prst="rect">
            <a:avLst/>
          </a:prstGeom>
          <a:noFill/>
          <a:ln>
            <a:noFill/>
          </a:ln>
        </p:spPr>
        <p:txBody>
          <a:bodyPr spcFirstLastPara="1" wrap="square" lIns="68575" tIns="34275" rIns="68575" bIns="34275" anchor="t" anchorCtr="0">
            <a:noAutofit/>
          </a:bodyPr>
          <a:lstStyle>
            <a:lvl1pPr marL="457200" marR="0" lvl="0" indent="-361950" algn="r" rtl="1">
              <a:lnSpc>
                <a:spcPct val="100000"/>
              </a:lnSpc>
              <a:spcBef>
                <a:spcPts val="800"/>
              </a:spcBef>
              <a:spcAft>
                <a:spcPts val="0"/>
              </a:spcAft>
              <a:buClr>
                <a:schemeClr val="accent2"/>
              </a:buClr>
              <a:buSzPts val="2100"/>
              <a:buFont typeface="Arial"/>
              <a:buChar char="•"/>
              <a:defRPr>
                <a:latin typeface="Calibri"/>
                <a:ea typeface="Calibri"/>
                <a:cs typeface="Calibri"/>
                <a:sym typeface="Calibri"/>
              </a:defRPr>
            </a:lvl1pPr>
            <a:lvl2pPr marL="914400" lvl="1" indent="-317500" algn="r" rtl="1">
              <a:lnSpc>
                <a:spcPct val="90000"/>
              </a:lnSpc>
              <a:spcBef>
                <a:spcPts val="400"/>
              </a:spcBef>
              <a:spcAft>
                <a:spcPts val="0"/>
              </a:spcAft>
              <a:buClr>
                <a:schemeClr val="dk1"/>
              </a:buClr>
              <a:buSzPts val="1400"/>
              <a:buChar char="•"/>
              <a:defRPr/>
            </a:lvl2pPr>
            <a:lvl3pPr marL="1371600" lvl="2" indent="-317500" algn="r" rtl="1">
              <a:lnSpc>
                <a:spcPct val="90000"/>
              </a:lnSpc>
              <a:spcBef>
                <a:spcPts val="400"/>
              </a:spcBef>
              <a:spcAft>
                <a:spcPts val="0"/>
              </a:spcAft>
              <a:buClr>
                <a:schemeClr val="dk1"/>
              </a:buClr>
              <a:buSzPts val="1400"/>
              <a:buChar char="•"/>
              <a:defRPr/>
            </a:lvl3pPr>
            <a:lvl4pPr marL="1828800" lvl="3" indent="-317500" algn="r" rtl="1">
              <a:lnSpc>
                <a:spcPct val="90000"/>
              </a:lnSpc>
              <a:spcBef>
                <a:spcPts val="400"/>
              </a:spcBef>
              <a:spcAft>
                <a:spcPts val="0"/>
              </a:spcAft>
              <a:buClr>
                <a:schemeClr val="dk1"/>
              </a:buClr>
              <a:buSzPts val="1400"/>
              <a:buChar char="•"/>
              <a:defRPr/>
            </a:lvl4pPr>
            <a:lvl5pPr marL="2286000" lvl="4" indent="-317500" algn="r" rtl="1">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סיכום">
  <p:cSld name="סיכום">
    <p:spTree>
      <p:nvGrpSpPr>
        <p:cNvPr id="1" name="Shape 134"/>
        <p:cNvGrpSpPr/>
        <p:nvPr/>
      </p:nvGrpSpPr>
      <p:grpSpPr>
        <a:xfrm>
          <a:off x="0" y="0"/>
          <a:ext cx="0" cy="0"/>
          <a:chOff x="0" y="0"/>
          <a:chExt cx="0" cy="0"/>
        </a:xfrm>
      </p:grpSpPr>
      <p:grpSp>
        <p:nvGrpSpPr>
          <p:cNvPr id="135" name="Google Shape;135;p13"/>
          <p:cNvGrpSpPr/>
          <p:nvPr/>
        </p:nvGrpSpPr>
        <p:grpSpPr>
          <a:xfrm>
            <a:off x="269040" y="4640789"/>
            <a:ext cx="2934932" cy="379745"/>
            <a:chOff x="358720" y="6187719"/>
            <a:chExt cx="3913243" cy="506326"/>
          </a:xfrm>
        </p:grpSpPr>
        <p:cxnSp>
          <p:nvCxnSpPr>
            <p:cNvPr id="136" name="Google Shape;136;p13"/>
            <p:cNvCxnSpPr/>
            <p:nvPr/>
          </p:nvCxnSpPr>
          <p:spPr>
            <a:xfrm>
              <a:off x="865046" y="6434480"/>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137" name="Google Shape;137;p13"/>
            <p:cNvSpPr/>
            <p:nvPr/>
          </p:nvSpPr>
          <p:spPr>
            <a:xfrm rot="-5400000">
              <a:off x="358720" y="6187719"/>
              <a:ext cx="506326" cy="506326"/>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8" name="Google Shape;138;p13"/>
            <p:cNvSpPr/>
            <p:nvPr/>
          </p:nvSpPr>
          <p:spPr>
            <a:xfrm>
              <a:off x="781297" y="6357132"/>
              <a:ext cx="167498" cy="167498"/>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139" name="Google Shape;139;p13"/>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Autofit/>
          </a:bodyPr>
          <a:lstStyle>
            <a:lvl1pPr marL="457200" marR="0" lvl="0" indent="-361950" algn="r" rtl="1">
              <a:lnSpc>
                <a:spcPct val="100000"/>
              </a:lnSpc>
              <a:spcBef>
                <a:spcPts val="800"/>
              </a:spcBef>
              <a:spcAft>
                <a:spcPts val="0"/>
              </a:spcAft>
              <a:buClr>
                <a:schemeClr val="accent2"/>
              </a:buClr>
              <a:buSzPts val="2100"/>
              <a:buFont typeface="Arial"/>
              <a:buChar char="•"/>
              <a:defRPr>
                <a:latin typeface="Calibri"/>
                <a:ea typeface="Calibri"/>
                <a:cs typeface="Calibri"/>
                <a:sym typeface="Calibri"/>
              </a:defRPr>
            </a:lvl1pPr>
            <a:lvl2pPr marL="914400" lvl="1" indent="-317500" algn="r" rtl="1">
              <a:lnSpc>
                <a:spcPct val="90000"/>
              </a:lnSpc>
              <a:spcBef>
                <a:spcPts val="400"/>
              </a:spcBef>
              <a:spcAft>
                <a:spcPts val="0"/>
              </a:spcAft>
              <a:buClr>
                <a:schemeClr val="dk1"/>
              </a:buClr>
              <a:buSzPts val="1400"/>
              <a:buChar char="•"/>
              <a:defRPr/>
            </a:lvl2pPr>
            <a:lvl3pPr marL="1371600" lvl="2" indent="-317500" algn="r" rtl="1">
              <a:lnSpc>
                <a:spcPct val="90000"/>
              </a:lnSpc>
              <a:spcBef>
                <a:spcPts val="400"/>
              </a:spcBef>
              <a:spcAft>
                <a:spcPts val="0"/>
              </a:spcAft>
              <a:buClr>
                <a:schemeClr val="dk1"/>
              </a:buClr>
              <a:buSzPts val="1400"/>
              <a:buChar char="•"/>
              <a:defRPr/>
            </a:lvl3pPr>
            <a:lvl4pPr marL="1828800" lvl="3" indent="-317500" algn="r" rtl="1">
              <a:lnSpc>
                <a:spcPct val="90000"/>
              </a:lnSpc>
              <a:spcBef>
                <a:spcPts val="400"/>
              </a:spcBef>
              <a:spcAft>
                <a:spcPts val="0"/>
              </a:spcAft>
              <a:buClr>
                <a:schemeClr val="dk1"/>
              </a:buClr>
              <a:buSzPts val="1400"/>
              <a:buChar char="•"/>
              <a:defRPr/>
            </a:lvl4pPr>
            <a:lvl5pPr marL="2286000" lvl="4" indent="-317500" algn="r" rtl="1">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0" name="Google Shape;140;p13"/>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Autofit/>
          </a:bodyPr>
          <a:lstStyle>
            <a:lvl1pPr marL="457200" marR="0" lvl="0" indent="-361950" algn="r" rtl="1">
              <a:lnSpc>
                <a:spcPct val="100000"/>
              </a:lnSpc>
              <a:spcBef>
                <a:spcPts val="800"/>
              </a:spcBef>
              <a:spcAft>
                <a:spcPts val="0"/>
              </a:spcAft>
              <a:buClr>
                <a:schemeClr val="accent2"/>
              </a:buClr>
              <a:buSzPts val="2100"/>
              <a:buFont typeface="Arial"/>
              <a:buChar char="•"/>
              <a:defRPr>
                <a:latin typeface="Calibri"/>
                <a:ea typeface="Calibri"/>
                <a:cs typeface="Calibri"/>
                <a:sym typeface="Calibri"/>
              </a:defRPr>
            </a:lvl1pPr>
            <a:lvl2pPr marL="914400" lvl="1" indent="-317500" algn="r" rtl="1">
              <a:lnSpc>
                <a:spcPct val="90000"/>
              </a:lnSpc>
              <a:spcBef>
                <a:spcPts val="400"/>
              </a:spcBef>
              <a:spcAft>
                <a:spcPts val="0"/>
              </a:spcAft>
              <a:buClr>
                <a:schemeClr val="dk1"/>
              </a:buClr>
              <a:buSzPts val="1400"/>
              <a:buChar char="•"/>
              <a:defRPr/>
            </a:lvl2pPr>
            <a:lvl3pPr marL="1371600" lvl="2" indent="-317500" algn="r" rtl="1">
              <a:lnSpc>
                <a:spcPct val="90000"/>
              </a:lnSpc>
              <a:spcBef>
                <a:spcPts val="400"/>
              </a:spcBef>
              <a:spcAft>
                <a:spcPts val="0"/>
              </a:spcAft>
              <a:buClr>
                <a:schemeClr val="dk1"/>
              </a:buClr>
              <a:buSzPts val="1400"/>
              <a:buChar char="•"/>
              <a:defRPr/>
            </a:lvl3pPr>
            <a:lvl4pPr marL="1828800" lvl="3" indent="-317500" algn="r" rtl="1">
              <a:lnSpc>
                <a:spcPct val="90000"/>
              </a:lnSpc>
              <a:spcBef>
                <a:spcPts val="400"/>
              </a:spcBef>
              <a:spcAft>
                <a:spcPts val="0"/>
              </a:spcAft>
              <a:buClr>
                <a:schemeClr val="dk1"/>
              </a:buClr>
              <a:buSzPts val="1400"/>
              <a:buChar char="•"/>
              <a:defRPr/>
            </a:lvl4pPr>
            <a:lvl5pPr marL="2286000" lvl="4" indent="-317500" algn="r" rtl="1">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41" name="Google Shape;141;p13"/>
          <p:cNvPicPr preferRelativeResize="0"/>
          <p:nvPr/>
        </p:nvPicPr>
        <p:blipFill rotWithShape="1">
          <a:blip r:embed="rId2">
            <a:alphaModFix/>
          </a:blip>
          <a:srcRect t="45139" b="30974"/>
          <a:stretch/>
        </p:blipFill>
        <p:spPr>
          <a:xfrm>
            <a:off x="0" y="0"/>
            <a:ext cx="9144000" cy="1228572"/>
          </a:xfrm>
          <a:prstGeom prst="rect">
            <a:avLst/>
          </a:prstGeom>
          <a:noFill/>
          <a:ln>
            <a:noFill/>
          </a:ln>
        </p:spPr>
      </p:pic>
      <p:sp>
        <p:nvSpPr>
          <p:cNvPr id="142" name="Google Shape;142;p13"/>
          <p:cNvSpPr txBox="1">
            <a:spLocks noGrp="1"/>
          </p:cNvSpPr>
          <p:nvPr>
            <p:ph type="title"/>
          </p:nvPr>
        </p:nvSpPr>
        <p:spPr>
          <a:xfrm>
            <a:off x="2311193" y="497344"/>
            <a:ext cx="6210000" cy="540000"/>
          </a:xfrm>
          <a:prstGeom prst="rect">
            <a:avLst/>
          </a:prstGeom>
          <a:solidFill>
            <a:schemeClr val="accent1"/>
          </a:solidFill>
          <a:ln>
            <a:noFill/>
          </a:ln>
        </p:spPr>
        <p:txBody>
          <a:bodyPr spcFirstLastPara="1" wrap="square" lIns="68575" tIns="34275" rIns="68575" bIns="34275" anchor="b" anchorCtr="0">
            <a:noAutofit/>
          </a:bodyPr>
          <a:lstStyle>
            <a:lvl1pPr lvl="0" algn="r" rtl="1">
              <a:lnSpc>
                <a:spcPct val="90000"/>
              </a:lnSpc>
              <a:spcBef>
                <a:spcPts val="0"/>
              </a:spcBef>
              <a:spcAft>
                <a:spcPts val="0"/>
              </a:spcAft>
              <a:buClr>
                <a:schemeClr val="lt1"/>
              </a:buClr>
              <a:buSzPts val="3300"/>
              <a:buFont typeface="Calibri"/>
              <a:buNone/>
              <a:defRPr>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3" name="Google Shape;143;p13"/>
          <p:cNvSpPr/>
          <p:nvPr/>
        </p:nvSpPr>
        <p:spPr>
          <a:xfrm rot="-5400000">
            <a:off x="8499585" y="626399"/>
            <a:ext cx="132436" cy="132436"/>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משימה באופק">
  <p:cSld name="משימה באופק">
    <p:spTree>
      <p:nvGrpSpPr>
        <p:cNvPr id="1" name="Shape 144"/>
        <p:cNvGrpSpPr/>
        <p:nvPr/>
      </p:nvGrpSpPr>
      <p:grpSpPr>
        <a:xfrm>
          <a:off x="0" y="0"/>
          <a:ext cx="0" cy="0"/>
          <a:chOff x="0" y="0"/>
          <a:chExt cx="0" cy="0"/>
        </a:xfrm>
      </p:grpSpPr>
      <p:sp>
        <p:nvSpPr>
          <p:cNvPr id="145" name="Google Shape;145;p14"/>
          <p:cNvSpPr>
            <a:spLocks noGrp="1"/>
          </p:cNvSpPr>
          <p:nvPr>
            <p:ph type="pic" idx="2"/>
          </p:nvPr>
        </p:nvSpPr>
        <p:spPr>
          <a:xfrm>
            <a:off x="743211" y="1156325"/>
            <a:ext cx="7692184" cy="3389650"/>
          </a:xfrm>
          <a:prstGeom prst="rect">
            <a:avLst/>
          </a:prstGeom>
          <a:noFill/>
          <a:ln>
            <a:noFill/>
          </a:ln>
        </p:spPr>
        <p:txBody>
          <a:bodyPr spcFirstLastPara="1" wrap="square" lIns="68575" tIns="34275" rIns="68575" bIns="34275" anchor="t" anchorCtr="0">
            <a:noAutofit/>
          </a:bodyPr>
          <a:lstStyle>
            <a:lvl1pPr marR="0" lvl="0" algn="r" rtl="1">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r" rtl="1">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r" rtl="1">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r" rtl="1">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r" rtl="1">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grpSp>
        <p:nvGrpSpPr>
          <p:cNvPr id="146" name="Google Shape;146;p14"/>
          <p:cNvGrpSpPr/>
          <p:nvPr/>
        </p:nvGrpSpPr>
        <p:grpSpPr>
          <a:xfrm>
            <a:off x="-1785936" y="118821"/>
            <a:ext cx="10909092" cy="4905858"/>
            <a:chOff x="-2455150" y="146499"/>
            <a:chExt cx="14545456" cy="6541143"/>
          </a:xfrm>
        </p:grpSpPr>
        <p:sp>
          <p:nvSpPr>
            <p:cNvPr id="147" name="Google Shape;147;p14"/>
            <p:cNvSpPr/>
            <p:nvPr/>
          </p:nvSpPr>
          <p:spPr>
            <a:xfrm>
              <a:off x="11517522" y="146499"/>
              <a:ext cx="503306" cy="503306"/>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48" name="Google Shape;148;p14"/>
            <p:cNvCxnSpPr/>
            <p:nvPr/>
          </p:nvCxnSpPr>
          <p:spPr>
            <a:xfrm>
              <a:off x="-2455150" y="6434480"/>
              <a:ext cx="3406917" cy="12802"/>
            </a:xfrm>
            <a:prstGeom prst="straightConnector1">
              <a:avLst/>
            </a:prstGeom>
            <a:noFill/>
            <a:ln w="38100" cap="flat" cmpd="sng">
              <a:solidFill>
                <a:srgbClr val="FFC000"/>
              </a:solidFill>
              <a:prstDash val="solid"/>
              <a:miter lim="800000"/>
              <a:headEnd type="none" w="sm" len="sm"/>
              <a:tailEnd type="none" w="sm" len="sm"/>
            </a:ln>
          </p:spPr>
        </p:cxnSp>
        <p:grpSp>
          <p:nvGrpSpPr>
            <p:cNvPr id="149" name="Google Shape;149;p14"/>
            <p:cNvGrpSpPr/>
            <p:nvPr/>
          </p:nvGrpSpPr>
          <p:grpSpPr>
            <a:xfrm rot="10800000">
              <a:off x="8177063" y="6181316"/>
              <a:ext cx="3913243" cy="506326"/>
              <a:chOff x="358720" y="6187719"/>
              <a:chExt cx="3913243" cy="506326"/>
            </a:xfrm>
          </p:grpSpPr>
          <p:cxnSp>
            <p:nvCxnSpPr>
              <p:cNvPr id="150" name="Google Shape;150;p14"/>
              <p:cNvCxnSpPr/>
              <p:nvPr/>
            </p:nvCxnSpPr>
            <p:spPr>
              <a:xfrm>
                <a:off x="865046" y="6434480"/>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151" name="Google Shape;151;p14"/>
              <p:cNvSpPr/>
              <p:nvPr/>
            </p:nvSpPr>
            <p:spPr>
              <a:xfrm rot="-5400000">
                <a:off x="358720" y="6187719"/>
                <a:ext cx="506326" cy="506326"/>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52" name="Google Shape;152;p14"/>
              <p:cNvSpPr/>
              <p:nvPr/>
            </p:nvSpPr>
            <p:spPr>
              <a:xfrm>
                <a:off x="781297" y="6357132"/>
                <a:ext cx="167498" cy="167498"/>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153" name="Google Shape;153;p14"/>
            <p:cNvSpPr/>
            <p:nvPr/>
          </p:nvSpPr>
          <p:spPr>
            <a:xfrm>
              <a:off x="11646396" y="507951"/>
              <a:ext cx="245558" cy="245558"/>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154" name="Google Shape;154;p14"/>
          <p:cNvSpPr txBox="1">
            <a:spLocks noGrp="1"/>
          </p:cNvSpPr>
          <p:nvPr>
            <p:ph type="body" idx="1"/>
          </p:nvPr>
        </p:nvSpPr>
        <p:spPr>
          <a:xfrm>
            <a:off x="320095" y="496283"/>
            <a:ext cx="8215312" cy="515619"/>
          </a:xfrm>
          <a:prstGeom prst="rect">
            <a:avLst/>
          </a:prstGeom>
          <a:noFill/>
          <a:ln>
            <a:noFill/>
          </a:ln>
        </p:spPr>
        <p:txBody>
          <a:bodyPr spcFirstLastPara="1" wrap="square" lIns="68575" tIns="34275" rIns="68575" bIns="34275" anchor="t" anchorCtr="0">
            <a:noAutofit/>
          </a:bodyPr>
          <a:lstStyle>
            <a:lvl1pPr marL="457200" lvl="0" indent="-228600" algn="r" rtl="1">
              <a:lnSpc>
                <a:spcPct val="90000"/>
              </a:lnSpc>
              <a:spcBef>
                <a:spcPts val="800"/>
              </a:spcBef>
              <a:spcAft>
                <a:spcPts val="0"/>
              </a:spcAft>
              <a:buClr>
                <a:schemeClr val="dk1"/>
              </a:buClr>
              <a:buSzPts val="3600"/>
              <a:buNone/>
              <a:defRPr sz="3600"/>
            </a:lvl1pPr>
            <a:lvl2pPr marL="914400" lvl="1" indent="-457200" algn="r" rtl="1">
              <a:lnSpc>
                <a:spcPct val="90000"/>
              </a:lnSpc>
              <a:spcBef>
                <a:spcPts val="400"/>
              </a:spcBef>
              <a:spcAft>
                <a:spcPts val="0"/>
              </a:spcAft>
              <a:buClr>
                <a:schemeClr val="dk1"/>
              </a:buClr>
              <a:buSzPts val="3600"/>
              <a:buChar char="•"/>
              <a:defRPr sz="3600"/>
            </a:lvl2pPr>
            <a:lvl3pPr marL="1371600" lvl="2" indent="-457200" algn="r" rtl="1">
              <a:lnSpc>
                <a:spcPct val="90000"/>
              </a:lnSpc>
              <a:spcBef>
                <a:spcPts val="400"/>
              </a:spcBef>
              <a:spcAft>
                <a:spcPts val="0"/>
              </a:spcAft>
              <a:buClr>
                <a:schemeClr val="dk1"/>
              </a:buClr>
              <a:buSzPts val="3600"/>
              <a:buChar char="•"/>
              <a:defRPr sz="3600"/>
            </a:lvl3pPr>
            <a:lvl4pPr marL="1828800" lvl="3" indent="-457200" algn="r" rtl="1">
              <a:lnSpc>
                <a:spcPct val="90000"/>
              </a:lnSpc>
              <a:spcBef>
                <a:spcPts val="400"/>
              </a:spcBef>
              <a:spcAft>
                <a:spcPts val="0"/>
              </a:spcAft>
              <a:buClr>
                <a:schemeClr val="dk1"/>
              </a:buClr>
              <a:buSzPts val="3600"/>
              <a:buChar char="•"/>
              <a:defRPr sz="3600"/>
            </a:lvl4pPr>
            <a:lvl5pPr marL="2286000" lvl="4" indent="-457200" algn="r" rtl="1">
              <a:lnSpc>
                <a:spcPct val="90000"/>
              </a:lnSpc>
              <a:spcBef>
                <a:spcPts val="400"/>
              </a:spcBef>
              <a:spcAft>
                <a:spcPts val="0"/>
              </a:spcAft>
              <a:buClr>
                <a:schemeClr val="dk1"/>
              </a:buClr>
              <a:buSzPts val="3600"/>
              <a:buChar char="•"/>
              <a:defRPr sz="3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r" rtl="1">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r" rtl="1">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r" rtl="1">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r" rtl="1">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r" rtl="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r" rtl="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5" r:id="rId13"/>
    <p:sldLayoutId id="2147483667" r:id="rId14"/>
    <p:sldLayoutId id="2147483668" r:id="rId15"/>
    <p:sldLayoutId id="2147483669" r:id="rId16"/>
    <p:sldLayoutId id="2147483670" r:id="rId17"/>
    <p:sldLayoutId id="2147483671" r:id="rId18"/>
    <p:sldLayoutId id="2147483672"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312">
          <p15:clr>
            <a:srgbClr val="F26B43"/>
          </p15:clr>
        </p15:guide>
        <p15:guide id="2" orient="horz" pos="56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image" Target="../media/image17.jpeg"/><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9.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hyperlink" Target="https://youtu.be/DO4NZXJJYz8" TargetMode="External"/><Relationship Id="rId2" Type="http://schemas.openxmlformats.org/officeDocument/2006/relationships/slideLayout" Target="../slideLayouts/slideLayout18.xml"/><Relationship Id="rId1" Type="http://schemas.openxmlformats.org/officeDocument/2006/relationships/video" Target="https://www.youtube.com/embed/DO4NZXJJYz8?feature=oembed" TargetMode="Externa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a:bodyPr>
          <a:lstStyle/>
          <a:p>
            <a:pPr algn="ctr"/>
            <a:r>
              <a:rPr lang="he-IL" dirty="0"/>
              <a:t>מערכת שידורים לאומית</a:t>
            </a:r>
          </a:p>
        </p:txBody>
      </p:sp>
    </p:spTree>
    <p:extLst>
      <p:ext uri="{BB962C8B-B14F-4D97-AF65-F5344CB8AC3E}">
        <p14:creationId xmlns:p14="http://schemas.microsoft.com/office/powerpoint/2010/main" val="1023369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386455" y="621101"/>
            <a:ext cx="8371090" cy="396816"/>
          </a:xfrm>
        </p:spPr>
        <p:txBody>
          <a:bodyPr/>
          <a:lstStyle/>
          <a:p>
            <a:r>
              <a:rPr lang="ar-SA" dirty="0">
                <a:latin typeface="Arial" panose="020B0604020202020204" pitchFamily="34" charset="0"/>
                <a:cs typeface="Arial" panose="020B0604020202020204" pitchFamily="34" charset="0"/>
              </a:rPr>
              <a:t>لماذا نحن بحاجة للأخلاقيات البيئية</a:t>
            </a:r>
            <a:endParaRPr lang="he-IL" dirty="0">
              <a:latin typeface="Arial" panose="020B0604020202020204" pitchFamily="34" charset="0"/>
              <a:cs typeface="Arial" panose="020B0604020202020204" pitchFamily="34" charset="0"/>
            </a:endParaRPr>
          </a:p>
        </p:txBody>
      </p:sp>
      <p:sp>
        <p:nvSpPr>
          <p:cNvPr id="14" name="מציין מיקום טקסט 13"/>
          <p:cNvSpPr>
            <a:spLocks noGrp="1"/>
          </p:cNvSpPr>
          <p:nvPr>
            <p:ph type="body" sz="quarter" idx="3"/>
          </p:nvPr>
        </p:nvSpPr>
        <p:spPr>
          <a:xfrm>
            <a:off x="387000" y="889261"/>
            <a:ext cx="6750000" cy="405000"/>
          </a:xfrm>
        </p:spPr>
        <p:txBody>
          <a:bodyPr/>
          <a:lstStyle/>
          <a:p>
            <a:endParaRPr lang="en-US" dirty="0">
              <a:latin typeface="Arial" panose="020B0604020202020204" pitchFamily="34" charset="0"/>
              <a:cs typeface="Arial" panose="020B0604020202020204" pitchFamily="34" charset="0"/>
            </a:endParaRPr>
          </a:p>
          <a:p>
            <a:endParaRPr lang="he-IL" dirty="0">
              <a:latin typeface="Arial" panose="020B0604020202020204" pitchFamily="34" charset="0"/>
              <a:cs typeface="Arial" panose="020B0604020202020204" pitchFamily="34" charset="0"/>
            </a:endParaRPr>
          </a:p>
        </p:txBody>
      </p:sp>
      <p:sp>
        <p:nvSpPr>
          <p:cNvPr id="11" name="מציין מיקום תוכן 10"/>
          <p:cNvSpPr>
            <a:spLocks noGrp="1"/>
          </p:cNvSpPr>
          <p:nvPr>
            <p:ph sz="quarter" idx="4"/>
          </p:nvPr>
        </p:nvSpPr>
        <p:spPr>
          <a:xfrm>
            <a:off x="387000" y="1294261"/>
            <a:ext cx="6750000" cy="3114388"/>
          </a:xfrm>
        </p:spPr>
        <p:txBody>
          <a:bodyPr/>
          <a:lstStyle/>
          <a:p>
            <a:pPr>
              <a:lnSpc>
                <a:spcPct val="150000"/>
              </a:lnSpc>
            </a:pPr>
            <a:r>
              <a:rPr lang="ar-SA" dirty="0">
                <a:solidFill>
                  <a:schemeClr val="tx1">
                    <a:lumMod val="50000"/>
                  </a:schemeClr>
                </a:solidFill>
                <a:latin typeface="Arial" panose="020B0604020202020204" pitchFamily="34" charset="0"/>
                <a:cs typeface="Arial" panose="020B0604020202020204" pitchFamily="34" charset="0"/>
              </a:rPr>
              <a:t>بسبب تواجد </a:t>
            </a:r>
            <a:r>
              <a:rPr lang="ar-SA" dirty="0" smtClean="0">
                <a:solidFill>
                  <a:schemeClr val="tx1">
                    <a:lumMod val="50000"/>
                  </a:schemeClr>
                </a:solidFill>
                <a:latin typeface="Arial" panose="020B0604020202020204" pitchFamily="34" charset="0"/>
                <a:cs typeface="Arial" panose="020B0604020202020204" pitchFamily="34" charset="0"/>
              </a:rPr>
              <a:t>ا</a:t>
            </a:r>
            <a:r>
              <a:rPr lang="ar-AE" dirty="0" err="1" smtClean="0">
                <a:solidFill>
                  <a:schemeClr val="tx1">
                    <a:lumMod val="50000"/>
                  </a:schemeClr>
                </a:solidFill>
                <a:latin typeface="Arial" panose="020B0604020202020204" pitchFamily="34" charset="0"/>
                <a:cs typeface="Arial" panose="020B0604020202020204" pitchFamily="34" charset="0"/>
              </a:rPr>
              <a:t>لأ</a:t>
            </a:r>
            <a:r>
              <a:rPr lang="ar-SA" dirty="0" smtClean="0">
                <a:solidFill>
                  <a:schemeClr val="tx1">
                    <a:lumMod val="50000"/>
                  </a:schemeClr>
                </a:solidFill>
                <a:latin typeface="Arial" panose="020B0604020202020204" pitchFamily="34" charset="0"/>
                <a:cs typeface="Arial" panose="020B0604020202020204" pitchFamily="34" charset="0"/>
              </a:rPr>
              <a:t>زمة </a:t>
            </a:r>
            <a:r>
              <a:rPr lang="ar-SA" dirty="0">
                <a:solidFill>
                  <a:schemeClr val="tx1">
                    <a:lumMod val="50000"/>
                  </a:schemeClr>
                </a:solidFill>
                <a:latin typeface="Arial" panose="020B0604020202020204" pitchFamily="34" charset="0"/>
                <a:cs typeface="Arial" panose="020B0604020202020204" pitchFamily="34" charset="0"/>
              </a:rPr>
              <a:t>البيئية التي أد</a:t>
            </a:r>
            <a:r>
              <a:rPr lang="ar-AE" dirty="0">
                <a:solidFill>
                  <a:schemeClr val="tx1">
                    <a:lumMod val="50000"/>
                  </a:schemeClr>
                </a:solidFill>
                <a:latin typeface="Arial" panose="020B0604020202020204" pitchFamily="34" charset="0"/>
                <a:cs typeface="Arial" panose="020B0604020202020204" pitchFamily="34" charset="0"/>
              </a:rPr>
              <a:t>ت </a:t>
            </a:r>
            <a:r>
              <a:rPr lang="ar-SA" dirty="0">
                <a:solidFill>
                  <a:schemeClr val="tx1">
                    <a:lumMod val="50000"/>
                  </a:schemeClr>
                </a:solidFill>
                <a:latin typeface="Arial" panose="020B0604020202020204" pitchFamily="34" charset="0"/>
                <a:cs typeface="Arial" panose="020B0604020202020204" pitchFamily="34" charset="0"/>
              </a:rPr>
              <a:t>الى جودة بيئية ملوثة وصعبة </a:t>
            </a:r>
            <a:r>
              <a:rPr lang="ar-AE" dirty="0">
                <a:solidFill>
                  <a:schemeClr val="tx1">
                    <a:lumMod val="50000"/>
                  </a:schemeClr>
                </a:solidFill>
                <a:latin typeface="Arial" panose="020B0604020202020204" pitchFamily="34" charset="0"/>
                <a:cs typeface="Arial" panose="020B0604020202020204" pitchFamily="34" charset="0"/>
              </a:rPr>
              <a:t>والاستعمال المفرط من قبل الانسان  للموارد </a:t>
            </a:r>
            <a:r>
              <a:rPr lang="ar-AE" dirty="0" err="1">
                <a:solidFill>
                  <a:schemeClr val="tx1">
                    <a:lumMod val="50000"/>
                  </a:schemeClr>
                </a:solidFill>
                <a:latin typeface="Arial" panose="020B0604020202020204" pitchFamily="34" charset="0"/>
                <a:cs typeface="Arial" panose="020B0604020202020204" pitchFamily="34" charset="0"/>
              </a:rPr>
              <a:t>الطبيعيه</a:t>
            </a:r>
            <a:r>
              <a:rPr lang="ar-AE" dirty="0">
                <a:solidFill>
                  <a:schemeClr val="tx1">
                    <a:lumMod val="50000"/>
                  </a:schemeClr>
                </a:solidFill>
                <a:latin typeface="Arial" panose="020B0604020202020204" pitchFamily="34" charset="0"/>
                <a:cs typeface="Arial" panose="020B0604020202020204" pitchFamily="34" charset="0"/>
              </a:rPr>
              <a:t> أدى الى نقصان </a:t>
            </a:r>
            <a:r>
              <a:rPr lang="ar-SA" dirty="0">
                <a:solidFill>
                  <a:schemeClr val="tx1">
                    <a:lumMod val="50000"/>
                  </a:schemeClr>
                </a:solidFill>
                <a:latin typeface="Arial" panose="020B0604020202020204" pitchFamily="34" charset="0"/>
                <a:cs typeface="Arial" panose="020B0604020202020204" pitchFamily="34" charset="0"/>
              </a:rPr>
              <a:t> الموارد الطبيعية (موارد </a:t>
            </a:r>
            <a:r>
              <a:rPr lang="ar-AE" dirty="0">
                <a:solidFill>
                  <a:schemeClr val="tx1">
                    <a:lumMod val="50000"/>
                  </a:schemeClr>
                </a:solidFill>
                <a:latin typeface="Arial" panose="020B0604020202020204" pitchFamily="34" charset="0"/>
                <a:cs typeface="Arial" panose="020B0604020202020204" pitchFamily="34" charset="0"/>
              </a:rPr>
              <a:t>غير متجدده </a:t>
            </a:r>
            <a:r>
              <a:rPr lang="ar-SA" dirty="0">
                <a:solidFill>
                  <a:schemeClr val="tx1">
                    <a:lumMod val="50000"/>
                  </a:schemeClr>
                </a:solidFill>
                <a:latin typeface="Arial" panose="020B0604020202020204" pitchFamily="34" charset="0"/>
                <a:cs typeface="Arial" panose="020B0604020202020204" pitchFamily="34" charset="0"/>
              </a:rPr>
              <a:t>) لذلك يجب اتخاذ </a:t>
            </a:r>
            <a:r>
              <a:rPr lang="ar-AE" dirty="0">
                <a:solidFill>
                  <a:schemeClr val="tx1">
                    <a:lumMod val="50000"/>
                  </a:schemeClr>
                </a:solidFill>
                <a:latin typeface="Arial" panose="020B0604020202020204" pitchFamily="34" charset="0"/>
                <a:cs typeface="Arial" panose="020B0604020202020204" pitchFamily="34" charset="0"/>
              </a:rPr>
              <a:t>خطوات </a:t>
            </a:r>
            <a:r>
              <a:rPr lang="ar-AE" dirty="0" err="1">
                <a:solidFill>
                  <a:schemeClr val="tx1">
                    <a:lumMod val="50000"/>
                  </a:schemeClr>
                </a:solidFill>
                <a:latin typeface="Arial" panose="020B0604020202020204" pitchFamily="34" charset="0"/>
                <a:cs typeface="Arial" panose="020B0604020202020204" pitchFamily="34" charset="0"/>
              </a:rPr>
              <a:t>أجتماعيه</a:t>
            </a:r>
            <a:r>
              <a:rPr lang="ar-AE" dirty="0">
                <a:solidFill>
                  <a:schemeClr val="tx1">
                    <a:lumMod val="50000"/>
                  </a:schemeClr>
                </a:solidFill>
                <a:latin typeface="Arial" panose="020B0604020202020204" pitchFamily="34" charset="0"/>
                <a:cs typeface="Arial" panose="020B0604020202020204" pitchFamily="34" charset="0"/>
              </a:rPr>
              <a:t> ,اقتصاديه  وتغيير نهج</a:t>
            </a:r>
            <a:r>
              <a:rPr lang="ar-SA" dirty="0">
                <a:solidFill>
                  <a:schemeClr val="tx1">
                    <a:lumMod val="50000"/>
                  </a:schemeClr>
                </a:solidFill>
                <a:latin typeface="Arial" panose="020B0604020202020204" pitchFamily="34" charset="0"/>
                <a:cs typeface="Arial" panose="020B0604020202020204" pitchFamily="34" charset="0"/>
              </a:rPr>
              <a:t>  للأفراد والشركات التي من شأنها تحسين جودة البيئة وتقليل الازمة البيئية .</a:t>
            </a:r>
            <a:endParaRPr lang="he-IL" dirty="0">
              <a:solidFill>
                <a:schemeClr val="tx1">
                  <a:lumMod val="50000"/>
                </a:schemeClr>
              </a:solidFill>
              <a:latin typeface="Arial" panose="020B0604020202020204" pitchFamily="34" charset="0"/>
              <a:cs typeface="Arial" panose="020B0604020202020204" pitchFamily="34" charset="0"/>
            </a:endParaRPr>
          </a:p>
          <a:p>
            <a:pPr>
              <a:lnSpc>
                <a:spcPct val="150000"/>
              </a:lnSpc>
            </a:pPr>
            <a:endParaRPr lang="he-IL" dirty="0">
              <a:latin typeface="Arial" panose="020B0604020202020204" pitchFamily="34" charset="0"/>
              <a:cs typeface="Arial" panose="020B0604020202020204" pitchFamily="34" charset="0"/>
            </a:endParaRPr>
          </a:p>
        </p:txBody>
      </p:sp>
      <p:pic>
        <p:nvPicPr>
          <p:cNvPr id="5" name="Picture 16" descr="نتيجة بحث الصور عن תמונת סימן שאל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513" y="621101"/>
            <a:ext cx="532524" cy="396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954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AutoShape 3"/>
          <p:cNvSpPr>
            <a:spLocks noChangeArrowheads="1"/>
          </p:cNvSpPr>
          <p:nvPr/>
        </p:nvSpPr>
        <p:spPr bwMode="auto">
          <a:xfrm rot="18964613" flipV="1">
            <a:off x="4935181" y="1701308"/>
            <a:ext cx="1054894" cy="371897"/>
          </a:xfrm>
          <a:prstGeom prst="rightArrow">
            <a:avLst>
              <a:gd name="adj1" fmla="val 50000"/>
              <a:gd name="adj2" fmla="val 50000"/>
            </a:avLst>
          </a:prstGeom>
          <a:solidFill>
            <a:srgbClr val="F4FAA4"/>
          </a:solidFill>
          <a:ln w="9525">
            <a:solidFill>
              <a:schemeClr val="tx1"/>
            </a:solidFill>
            <a:miter lim="800000"/>
            <a:headEnd/>
            <a:tailEnd/>
          </a:ln>
        </p:spPr>
        <p:txBody>
          <a:bodyPr wrap="none" anchor="ctr"/>
          <a:lstStyle/>
          <a:p>
            <a:endParaRPr lang="he-IL" sz="1050">
              <a:latin typeface="Arial" panose="020B0604020202020204" pitchFamily="34" charset="0"/>
              <a:cs typeface="Arial" panose="020B0604020202020204" pitchFamily="34" charset="0"/>
            </a:endParaRPr>
          </a:p>
        </p:txBody>
      </p:sp>
      <p:sp>
        <p:nvSpPr>
          <p:cNvPr id="411652" name="AutoShape 4"/>
          <p:cNvSpPr>
            <a:spLocks noChangeArrowheads="1"/>
          </p:cNvSpPr>
          <p:nvPr/>
        </p:nvSpPr>
        <p:spPr bwMode="auto">
          <a:xfrm rot="2635387" flipH="1" flipV="1">
            <a:off x="3391700" y="1784037"/>
            <a:ext cx="869851" cy="301606"/>
          </a:xfrm>
          <a:prstGeom prst="rightArrow">
            <a:avLst>
              <a:gd name="adj1" fmla="val 50000"/>
              <a:gd name="adj2" fmla="val 50000"/>
            </a:avLst>
          </a:prstGeom>
          <a:solidFill>
            <a:srgbClr val="F4FAA4"/>
          </a:solidFill>
          <a:ln w="9525">
            <a:solidFill>
              <a:schemeClr val="tx1"/>
            </a:solidFill>
            <a:miter lim="800000"/>
            <a:headEnd/>
            <a:tailEnd/>
          </a:ln>
        </p:spPr>
        <p:txBody>
          <a:bodyPr wrap="none" anchor="ctr"/>
          <a:lstStyle/>
          <a:p>
            <a:endParaRPr lang="he-IL" sz="1050">
              <a:latin typeface="Arial" panose="020B0604020202020204" pitchFamily="34" charset="0"/>
              <a:cs typeface="Arial" panose="020B0604020202020204" pitchFamily="34" charset="0"/>
            </a:endParaRPr>
          </a:p>
        </p:txBody>
      </p:sp>
      <p:sp>
        <p:nvSpPr>
          <p:cNvPr id="411653" name="AutoShape 5"/>
          <p:cNvSpPr>
            <a:spLocks noChangeArrowheads="1"/>
          </p:cNvSpPr>
          <p:nvPr/>
        </p:nvSpPr>
        <p:spPr bwMode="auto">
          <a:xfrm rot="19750127" flipH="1">
            <a:off x="3371467" y="3079652"/>
            <a:ext cx="935853" cy="358630"/>
          </a:xfrm>
          <a:prstGeom prst="rightArrow">
            <a:avLst>
              <a:gd name="adj1" fmla="val 50000"/>
              <a:gd name="adj2" fmla="val 50000"/>
            </a:avLst>
          </a:prstGeom>
          <a:solidFill>
            <a:srgbClr val="F4FAA4"/>
          </a:solidFill>
          <a:ln w="9525">
            <a:solidFill>
              <a:schemeClr val="tx1"/>
            </a:solidFill>
            <a:miter lim="800000"/>
            <a:headEnd/>
            <a:tailEnd/>
          </a:ln>
        </p:spPr>
        <p:txBody>
          <a:bodyPr wrap="none" anchor="ctr"/>
          <a:lstStyle/>
          <a:p>
            <a:endParaRPr lang="he-IL" sz="1050">
              <a:latin typeface="Arial" panose="020B0604020202020204" pitchFamily="34" charset="0"/>
              <a:cs typeface="Arial" panose="020B0604020202020204" pitchFamily="34" charset="0"/>
            </a:endParaRPr>
          </a:p>
        </p:txBody>
      </p:sp>
      <p:sp>
        <p:nvSpPr>
          <p:cNvPr id="411654" name="AutoShape 6"/>
          <p:cNvSpPr>
            <a:spLocks noChangeArrowheads="1"/>
          </p:cNvSpPr>
          <p:nvPr/>
        </p:nvSpPr>
        <p:spPr bwMode="auto">
          <a:xfrm rot="5400000">
            <a:off x="4103928" y="3411678"/>
            <a:ext cx="1054894" cy="310390"/>
          </a:xfrm>
          <a:prstGeom prst="rightArrow">
            <a:avLst>
              <a:gd name="adj1" fmla="val 50000"/>
              <a:gd name="adj2" fmla="val 50000"/>
            </a:avLst>
          </a:prstGeom>
          <a:solidFill>
            <a:srgbClr val="F4FAA4"/>
          </a:solidFill>
          <a:ln w="9525">
            <a:solidFill>
              <a:schemeClr val="tx1"/>
            </a:solidFill>
            <a:miter lim="800000"/>
            <a:headEnd/>
            <a:tailEnd/>
          </a:ln>
        </p:spPr>
        <p:txBody>
          <a:bodyPr wrap="none" anchor="ctr"/>
          <a:lstStyle/>
          <a:p>
            <a:endParaRPr lang="he-IL" sz="1050">
              <a:latin typeface="Arial" panose="020B0604020202020204" pitchFamily="34" charset="0"/>
              <a:cs typeface="Arial" panose="020B0604020202020204" pitchFamily="34" charset="0"/>
            </a:endParaRPr>
          </a:p>
        </p:txBody>
      </p:sp>
      <p:sp>
        <p:nvSpPr>
          <p:cNvPr id="411655" name="AutoShape 7"/>
          <p:cNvSpPr>
            <a:spLocks noChangeArrowheads="1"/>
          </p:cNvSpPr>
          <p:nvPr/>
        </p:nvSpPr>
        <p:spPr bwMode="auto">
          <a:xfrm rot="1849873">
            <a:off x="4943861" y="3055801"/>
            <a:ext cx="1054894" cy="344391"/>
          </a:xfrm>
          <a:prstGeom prst="rightArrow">
            <a:avLst>
              <a:gd name="adj1" fmla="val 50000"/>
              <a:gd name="adj2" fmla="val 50000"/>
            </a:avLst>
          </a:prstGeom>
          <a:solidFill>
            <a:srgbClr val="F4FAA4"/>
          </a:solidFill>
          <a:ln w="9525">
            <a:solidFill>
              <a:schemeClr val="tx1"/>
            </a:solidFill>
            <a:miter lim="800000"/>
            <a:headEnd/>
            <a:tailEnd/>
          </a:ln>
        </p:spPr>
        <p:txBody>
          <a:bodyPr wrap="none" anchor="ctr"/>
          <a:lstStyle/>
          <a:p>
            <a:endParaRPr lang="he-IL" sz="1050">
              <a:latin typeface="Arial" panose="020B0604020202020204" pitchFamily="34" charset="0"/>
              <a:cs typeface="Arial" panose="020B0604020202020204" pitchFamily="34" charset="0"/>
            </a:endParaRPr>
          </a:p>
        </p:txBody>
      </p:sp>
      <p:sp>
        <p:nvSpPr>
          <p:cNvPr id="21512" name="Oval 8"/>
          <p:cNvSpPr>
            <a:spLocks noChangeArrowheads="1"/>
          </p:cNvSpPr>
          <p:nvPr/>
        </p:nvSpPr>
        <p:spPr bwMode="auto">
          <a:xfrm>
            <a:off x="3895726" y="2002631"/>
            <a:ext cx="1583531" cy="1487091"/>
          </a:xfrm>
          <a:prstGeom prst="ellipse">
            <a:avLst/>
          </a:prstGeom>
          <a:solidFill>
            <a:schemeClr val="accent2">
              <a:lumMod val="60000"/>
              <a:lumOff val="40000"/>
            </a:schemeClr>
          </a:solidFill>
          <a:ln w="9525">
            <a:solidFill>
              <a:schemeClr val="accent1"/>
            </a:solidFill>
            <a:round/>
            <a:headEnd/>
            <a:tailEnd/>
          </a:ln>
        </p:spPr>
        <p:txBody>
          <a:bodyPr wrap="none" anchor="ctr"/>
          <a:lstStyle/>
          <a:p>
            <a:pPr algn="ctr" eaLnBrk="1" hangingPunct="1">
              <a:spcBef>
                <a:spcPct val="0"/>
              </a:spcBef>
            </a:pPr>
            <a:r>
              <a:rPr lang="ar-SA" sz="2800" b="1" dirty="0">
                <a:solidFill>
                  <a:schemeClr val="tx1"/>
                </a:solidFill>
                <a:latin typeface="Arial" panose="020B0604020202020204" pitchFamily="34" charset="0"/>
                <a:cs typeface="Arial" panose="020B0604020202020204" pitchFamily="34" charset="0"/>
              </a:rPr>
              <a:t>المشاكل</a:t>
            </a:r>
            <a:endParaRPr lang="he-IL" sz="2800" b="1" dirty="0">
              <a:solidFill>
                <a:schemeClr val="tx1"/>
              </a:solidFill>
              <a:latin typeface="Arial" panose="020B0604020202020204" pitchFamily="34" charset="0"/>
              <a:cs typeface="Arial" panose="020B0604020202020204" pitchFamily="34" charset="0"/>
            </a:endParaRPr>
          </a:p>
          <a:p>
            <a:pPr algn="ctr" eaLnBrk="1" hangingPunct="1">
              <a:spcBef>
                <a:spcPct val="0"/>
              </a:spcBef>
            </a:pPr>
            <a:r>
              <a:rPr lang="ar-SA" sz="2800" b="1" dirty="0">
                <a:solidFill>
                  <a:schemeClr val="tx1"/>
                </a:solidFill>
                <a:latin typeface="Arial" panose="020B0604020202020204" pitchFamily="34" charset="0"/>
                <a:cs typeface="Arial" panose="020B0604020202020204" pitchFamily="34" charset="0"/>
              </a:rPr>
              <a:t> البيئية</a:t>
            </a:r>
            <a:endParaRPr lang="en-US" sz="2800" b="1" dirty="0">
              <a:solidFill>
                <a:schemeClr val="tx1"/>
              </a:solidFill>
              <a:latin typeface="Arial" panose="020B0604020202020204" pitchFamily="34" charset="0"/>
              <a:cs typeface="Arial" panose="020B0604020202020204" pitchFamily="34" charset="0"/>
            </a:endParaRPr>
          </a:p>
        </p:txBody>
      </p:sp>
      <p:sp>
        <p:nvSpPr>
          <p:cNvPr id="411658" name="Rectangle 10"/>
          <p:cNvSpPr>
            <a:spLocks noChangeArrowheads="1"/>
          </p:cNvSpPr>
          <p:nvPr/>
        </p:nvSpPr>
        <p:spPr bwMode="auto">
          <a:xfrm>
            <a:off x="3800213" y="4164997"/>
            <a:ext cx="1679045" cy="543978"/>
          </a:xfrm>
          <a:prstGeom prst="rect">
            <a:avLst/>
          </a:prstGeom>
          <a:solidFill>
            <a:srgbClr val="FFC1C1"/>
          </a:solidFill>
          <a:ln w="9525">
            <a:solidFill>
              <a:schemeClr val="tx1"/>
            </a:solidFill>
            <a:miter lim="800000"/>
            <a:headEnd/>
            <a:tailEnd/>
          </a:ln>
        </p:spPr>
        <p:txBody>
          <a:bodyPr wrap="none" anchor="ctr"/>
          <a:lstStyle/>
          <a:p>
            <a:pPr marL="285750" indent="-285750" eaLnBrk="1" hangingPunct="1">
              <a:spcBef>
                <a:spcPct val="50000"/>
              </a:spcBef>
              <a:buFont typeface="Arial" panose="020B0604020202020204" pitchFamily="34" charset="0"/>
              <a:buChar char="•"/>
            </a:pPr>
            <a:r>
              <a:rPr lang="ar-SA" sz="1350" b="1" u="sng" dirty="0">
                <a:latin typeface="Arial" panose="020B0604020202020204" pitchFamily="34" charset="0"/>
                <a:cs typeface="Arial" panose="020B0604020202020204" pitchFamily="34" charset="0"/>
              </a:rPr>
              <a:t>ازمة التنوع البيولوجي</a:t>
            </a:r>
            <a:endParaRPr lang="he-IL" sz="1350" b="1" dirty="0">
              <a:latin typeface="Arial" panose="020B0604020202020204" pitchFamily="34" charset="0"/>
              <a:cs typeface="Arial" panose="020B0604020202020204" pitchFamily="34" charset="0"/>
            </a:endParaRPr>
          </a:p>
        </p:txBody>
      </p:sp>
      <p:sp>
        <p:nvSpPr>
          <p:cNvPr id="411659" name="Rectangle 11"/>
          <p:cNvSpPr>
            <a:spLocks noChangeArrowheads="1"/>
          </p:cNvSpPr>
          <p:nvPr/>
        </p:nvSpPr>
        <p:spPr bwMode="auto">
          <a:xfrm>
            <a:off x="1819237" y="1342474"/>
            <a:ext cx="1608415" cy="656894"/>
          </a:xfrm>
          <a:prstGeom prst="rect">
            <a:avLst/>
          </a:prstGeom>
          <a:solidFill>
            <a:srgbClr val="FFC1C1"/>
          </a:solidFill>
          <a:ln w="9525">
            <a:solidFill>
              <a:schemeClr val="tx1"/>
            </a:solidFill>
            <a:miter lim="800000"/>
            <a:headEnd/>
            <a:tailEnd/>
          </a:ln>
        </p:spPr>
        <p:txBody>
          <a:bodyPr wrap="none" anchor="ctr"/>
          <a:lstStyle/>
          <a:p>
            <a:pPr eaLnBrk="1" hangingPunct="1">
              <a:spcBef>
                <a:spcPct val="50000"/>
              </a:spcBef>
            </a:pPr>
            <a:r>
              <a:rPr lang="ar-AE" sz="1350" b="1" dirty="0">
                <a:latin typeface="Arial" panose="020B0604020202020204" pitchFamily="34" charset="0"/>
                <a:cs typeface="Arial" panose="020B0604020202020204" pitchFamily="34" charset="0"/>
              </a:rPr>
              <a:t>تلوث الهواء </a:t>
            </a:r>
            <a:endParaRPr lang="en-US" sz="1350" b="1" dirty="0">
              <a:latin typeface="Arial" panose="020B0604020202020204" pitchFamily="34" charset="0"/>
              <a:cs typeface="Arial" panose="020B0604020202020204" pitchFamily="34" charset="0"/>
            </a:endParaRPr>
          </a:p>
        </p:txBody>
      </p:sp>
      <p:sp>
        <p:nvSpPr>
          <p:cNvPr id="411660" name="Rectangle 12"/>
          <p:cNvSpPr>
            <a:spLocks noChangeArrowheads="1"/>
          </p:cNvSpPr>
          <p:nvPr/>
        </p:nvSpPr>
        <p:spPr bwMode="auto">
          <a:xfrm flipH="1">
            <a:off x="1744979" y="3207707"/>
            <a:ext cx="1677584" cy="592202"/>
          </a:xfrm>
          <a:prstGeom prst="rect">
            <a:avLst/>
          </a:prstGeom>
          <a:solidFill>
            <a:srgbClr val="FFC1C1"/>
          </a:solidFill>
          <a:ln w="9525">
            <a:solidFill>
              <a:schemeClr val="tx1"/>
            </a:solidFill>
            <a:miter lim="800000"/>
            <a:headEnd/>
            <a:tailEnd/>
          </a:ln>
        </p:spPr>
        <p:txBody>
          <a:bodyPr wrap="none" anchor="ctr"/>
          <a:lstStyle/>
          <a:p>
            <a:pPr eaLnBrk="1" hangingPunct="1">
              <a:spcBef>
                <a:spcPct val="0"/>
              </a:spcBef>
            </a:pPr>
            <a:r>
              <a:rPr lang="ar-SA" sz="1350" b="1" u="sng" dirty="0">
                <a:latin typeface="Arial" panose="020B0604020202020204" pitchFamily="34" charset="0"/>
                <a:cs typeface="Arial" panose="020B0604020202020204" pitchFamily="34" charset="0"/>
              </a:rPr>
              <a:t>تلوث مورد </a:t>
            </a:r>
            <a:r>
              <a:rPr lang="ar-SA" sz="1350" b="1" u="sng" dirty="0" err="1">
                <a:latin typeface="Arial" panose="020B0604020202020204" pitchFamily="34" charset="0"/>
                <a:cs typeface="Arial" panose="020B0604020202020204" pitchFamily="34" charset="0"/>
              </a:rPr>
              <a:t>المياة</a:t>
            </a:r>
            <a:endParaRPr lang="he-IL" sz="1350" b="1" u="sng" dirty="0">
              <a:latin typeface="Arial" panose="020B0604020202020204" pitchFamily="34" charset="0"/>
              <a:cs typeface="Arial" panose="020B0604020202020204" pitchFamily="34" charset="0"/>
            </a:endParaRPr>
          </a:p>
        </p:txBody>
      </p:sp>
      <p:sp>
        <p:nvSpPr>
          <p:cNvPr id="411661" name="Rectangle 13"/>
          <p:cNvSpPr>
            <a:spLocks noChangeArrowheads="1"/>
          </p:cNvSpPr>
          <p:nvPr/>
        </p:nvSpPr>
        <p:spPr bwMode="auto">
          <a:xfrm>
            <a:off x="6036689" y="3086541"/>
            <a:ext cx="1241822" cy="756047"/>
          </a:xfrm>
          <a:prstGeom prst="rect">
            <a:avLst/>
          </a:prstGeom>
          <a:solidFill>
            <a:srgbClr val="FFC1C1"/>
          </a:solidFill>
          <a:ln w="9525">
            <a:solidFill>
              <a:schemeClr val="tx1"/>
            </a:solidFill>
            <a:miter lim="800000"/>
            <a:headEnd/>
            <a:tailEnd/>
          </a:ln>
        </p:spPr>
        <p:txBody>
          <a:bodyPr wrap="none" anchor="ctr"/>
          <a:lstStyle/>
          <a:p>
            <a:pPr eaLnBrk="1" hangingPunct="1">
              <a:spcBef>
                <a:spcPct val="0"/>
              </a:spcBef>
            </a:pPr>
            <a:r>
              <a:rPr lang="ar-AE" sz="1350" b="1" u="sng" dirty="0">
                <a:latin typeface="Arial" panose="020B0604020202020204" pitchFamily="34" charset="0"/>
                <a:cs typeface="Arial" panose="020B0604020202020204" pitchFamily="34" charset="0"/>
              </a:rPr>
              <a:t>مشكلة النفايات </a:t>
            </a:r>
            <a:endParaRPr lang="he-IL" sz="1350" b="1" u="sng" dirty="0">
              <a:latin typeface="Arial" panose="020B0604020202020204" pitchFamily="34" charset="0"/>
              <a:cs typeface="Arial" panose="020B0604020202020204" pitchFamily="34" charset="0"/>
            </a:endParaRPr>
          </a:p>
        </p:txBody>
      </p:sp>
      <p:sp>
        <p:nvSpPr>
          <p:cNvPr id="17" name="AutoShape 6"/>
          <p:cNvSpPr>
            <a:spLocks noChangeArrowheads="1"/>
          </p:cNvSpPr>
          <p:nvPr/>
        </p:nvSpPr>
        <p:spPr bwMode="auto">
          <a:xfrm rot="16200000">
            <a:off x="4174193" y="1283561"/>
            <a:ext cx="1054894" cy="376719"/>
          </a:xfrm>
          <a:prstGeom prst="rightArrow">
            <a:avLst>
              <a:gd name="adj1" fmla="val 50000"/>
              <a:gd name="adj2" fmla="val 50000"/>
            </a:avLst>
          </a:prstGeom>
          <a:solidFill>
            <a:srgbClr val="F4FAA4"/>
          </a:solidFill>
          <a:ln w="9525">
            <a:solidFill>
              <a:schemeClr val="tx1"/>
            </a:solidFill>
            <a:miter lim="800000"/>
            <a:headEnd/>
            <a:tailEnd/>
          </a:ln>
        </p:spPr>
        <p:txBody>
          <a:bodyPr wrap="none" anchor="ctr"/>
          <a:lstStyle/>
          <a:p>
            <a:endParaRPr lang="he-IL" sz="1050">
              <a:latin typeface="Arial" panose="020B0604020202020204" pitchFamily="34" charset="0"/>
              <a:cs typeface="Arial" panose="020B0604020202020204" pitchFamily="34" charset="0"/>
            </a:endParaRPr>
          </a:p>
        </p:txBody>
      </p:sp>
      <p:sp>
        <p:nvSpPr>
          <p:cNvPr id="18" name="Rectangle 12"/>
          <p:cNvSpPr>
            <a:spLocks noChangeArrowheads="1"/>
          </p:cNvSpPr>
          <p:nvPr/>
        </p:nvSpPr>
        <p:spPr bwMode="auto">
          <a:xfrm flipH="1">
            <a:off x="3124727" y="321422"/>
            <a:ext cx="3259294" cy="592202"/>
          </a:xfrm>
          <a:prstGeom prst="rect">
            <a:avLst/>
          </a:prstGeom>
          <a:solidFill>
            <a:srgbClr val="FFC1C1"/>
          </a:solidFill>
          <a:ln w="9525">
            <a:solidFill>
              <a:schemeClr val="tx1"/>
            </a:solidFill>
            <a:miter lim="800000"/>
            <a:headEnd/>
            <a:tailEnd/>
          </a:ln>
        </p:spPr>
        <p:txBody>
          <a:bodyPr wrap="none" anchor="ctr"/>
          <a:lstStyle/>
          <a:p>
            <a:pPr algn="ctr" eaLnBrk="1" hangingPunct="1">
              <a:spcBef>
                <a:spcPct val="0"/>
              </a:spcBef>
            </a:pPr>
            <a:r>
              <a:rPr lang="ar-AE" sz="1350" b="1" u="sng" dirty="0">
                <a:latin typeface="Arial" panose="020B0604020202020204" pitchFamily="34" charset="0"/>
                <a:cs typeface="Arial" panose="020B0604020202020204" pitchFamily="34" charset="0"/>
              </a:rPr>
              <a:t>التخطيط البيئي _أدارة موارد </a:t>
            </a:r>
            <a:r>
              <a:rPr lang="ar-AE" sz="1350" b="1" u="sng" dirty="0" err="1">
                <a:latin typeface="Arial" panose="020B0604020202020204" pitchFamily="34" charset="0"/>
                <a:cs typeface="Arial" panose="020B0604020202020204" pitchFamily="34" charset="0"/>
              </a:rPr>
              <a:t>طبيعيه</a:t>
            </a:r>
            <a:r>
              <a:rPr lang="ar-AE" sz="1350" b="1" u="sng" dirty="0">
                <a:latin typeface="Arial" panose="020B0604020202020204" pitchFamily="34" charset="0"/>
                <a:cs typeface="Arial" panose="020B0604020202020204" pitchFamily="34" charset="0"/>
              </a:rPr>
              <a:t> </a:t>
            </a:r>
            <a:endParaRPr lang="he-IL" sz="1350" b="1" u="sng" dirty="0">
              <a:latin typeface="Arial" panose="020B0604020202020204" pitchFamily="34" charset="0"/>
              <a:cs typeface="Arial" panose="020B0604020202020204" pitchFamily="34" charset="0"/>
            </a:endParaRPr>
          </a:p>
        </p:txBody>
      </p:sp>
      <p:sp>
        <p:nvSpPr>
          <p:cNvPr id="19" name="Rectangle 12"/>
          <p:cNvSpPr>
            <a:spLocks noChangeArrowheads="1"/>
          </p:cNvSpPr>
          <p:nvPr/>
        </p:nvSpPr>
        <p:spPr bwMode="auto">
          <a:xfrm flipH="1">
            <a:off x="5849764" y="1305999"/>
            <a:ext cx="1800995" cy="729843"/>
          </a:xfrm>
          <a:prstGeom prst="rect">
            <a:avLst/>
          </a:prstGeom>
          <a:solidFill>
            <a:srgbClr val="FFC1C1"/>
          </a:solidFill>
          <a:ln w="9525">
            <a:solidFill>
              <a:schemeClr val="tx1"/>
            </a:solidFill>
            <a:miter lim="800000"/>
            <a:headEnd/>
            <a:tailEnd/>
          </a:ln>
        </p:spPr>
        <p:txBody>
          <a:bodyPr wrap="none" anchor="ctr"/>
          <a:lstStyle/>
          <a:p>
            <a:pPr eaLnBrk="1" hangingPunct="1">
              <a:spcBef>
                <a:spcPct val="0"/>
              </a:spcBef>
            </a:pPr>
            <a:r>
              <a:rPr lang="ar-AE" sz="1350" b="1" u="sng" dirty="0">
                <a:latin typeface="Arial" panose="020B0604020202020204" pitchFamily="34" charset="0"/>
                <a:cs typeface="Arial" panose="020B0604020202020204" pitchFamily="34" charset="0"/>
              </a:rPr>
              <a:t>مشاكل </a:t>
            </a:r>
            <a:r>
              <a:rPr lang="ar-AE" sz="1350" b="1" u="sng" dirty="0" err="1">
                <a:latin typeface="Arial" panose="020B0604020202020204" pitchFamily="34" charset="0"/>
                <a:cs typeface="Arial" panose="020B0604020202020204" pitchFamily="34" charset="0"/>
              </a:rPr>
              <a:t>بيئيه</a:t>
            </a:r>
            <a:r>
              <a:rPr lang="ar-AE" sz="1350" b="1" u="sng" dirty="0">
                <a:latin typeface="Arial" panose="020B0604020202020204" pitchFamily="34" charset="0"/>
                <a:cs typeface="Arial" panose="020B0604020202020204" pitchFamily="34" charset="0"/>
              </a:rPr>
              <a:t> محليه – </a:t>
            </a:r>
            <a:r>
              <a:rPr lang="ar-AE" sz="1350" b="1" u="sng" dirty="0" err="1">
                <a:latin typeface="Arial" panose="020B0604020202020204" pitchFamily="34" charset="0"/>
                <a:cs typeface="Arial" panose="020B0604020202020204" pitchFamily="34" charset="0"/>
              </a:rPr>
              <a:t>الضجه</a:t>
            </a:r>
            <a:r>
              <a:rPr lang="ar-AE" sz="1350" b="1" u="sng" dirty="0">
                <a:latin typeface="Arial" panose="020B0604020202020204" pitchFamily="34" charset="0"/>
                <a:cs typeface="Arial" panose="020B0604020202020204" pitchFamily="34" charset="0"/>
              </a:rPr>
              <a:t> </a:t>
            </a:r>
            <a:endParaRPr lang="he-IL" sz="135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307519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1" name="מציין מיקום תוכן 10"/>
          <p:cNvSpPr>
            <a:spLocks noGrp="1"/>
          </p:cNvSpPr>
          <p:nvPr>
            <p:ph sz="quarter" idx="4"/>
          </p:nvPr>
        </p:nvSpPr>
        <p:spPr>
          <a:xfrm>
            <a:off x="402902" y="1058724"/>
            <a:ext cx="6750000" cy="3114388"/>
          </a:xfrm>
        </p:spPr>
        <p:txBody>
          <a:bodyPr>
            <a:normAutofit/>
          </a:bodyPr>
          <a:lstStyle/>
          <a:p>
            <a:pPr marL="95250" lvl="0" indent="0">
              <a:buNone/>
            </a:pPr>
            <a:r>
              <a:rPr lang="en-US" dirty="0">
                <a:latin typeface="Arial" panose="020B0604020202020204" pitchFamily="34" charset="0"/>
                <a:cs typeface="Arial" panose="020B0604020202020204" pitchFamily="34" charset="0"/>
              </a:rPr>
              <a:t>1</a:t>
            </a:r>
            <a:r>
              <a:rPr lang="ar-AE" dirty="0">
                <a:latin typeface="Arial" panose="020B0604020202020204" pitchFamily="34" charset="0"/>
                <a:cs typeface="Arial" panose="020B0604020202020204" pitchFamily="34" charset="0"/>
              </a:rPr>
              <a:t>-ما هو التصرف المقبول أتجاه البيئة؟</a:t>
            </a:r>
            <a:endParaRPr lang="en-US" dirty="0">
              <a:latin typeface="Arial" panose="020B0604020202020204" pitchFamily="34" charset="0"/>
              <a:cs typeface="Arial" panose="020B0604020202020204" pitchFamily="34" charset="0"/>
            </a:endParaRPr>
          </a:p>
          <a:p>
            <a:pPr marL="95250" lvl="0" indent="0">
              <a:buNone/>
            </a:pPr>
            <a:endParaRPr lang="en-US" dirty="0">
              <a:latin typeface="Arial" panose="020B0604020202020204" pitchFamily="34" charset="0"/>
              <a:cs typeface="Arial" panose="020B0604020202020204" pitchFamily="34" charset="0"/>
            </a:endParaRPr>
          </a:p>
          <a:p>
            <a:pPr marL="95250" lvl="0" indent="0">
              <a:buNone/>
            </a:pPr>
            <a:r>
              <a:rPr lang="en-US" dirty="0">
                <a:latin typeface="Arial" panose="020B0604020202020204" pitchFamily="34" charset="0"/>
                <a:cs typeface="Arial" panose="020B0604020202020204" pitchFamily="34" charset="0"/>
              </a:rPr>
              <a:t>2</a:t>
            </a:r>
            <a:r>
              <a:rPr lang="ar-AE" dirty="0">
                <a:latin typeface="Arial" panose="020B0604020202020204" pitchFamily="34" charset="0"/>
                <a:cs typeface="Arial" panose="020B0604020202020204" pitchFamily="34" charset="0"/>
              </a:rPr>
              <a:t>- ما هي المعايير التي تحدِّد ما هو مقبول  وما هو لا تجاه البيئة؟</a:t>
            </a:r>
            <a:endParaRPr lang="en-US" dirty="0">
              <a:latin typeface="Arial" panose="020B0604020202020204" pitchFamily="34" charset="0"/>
              <a:cs typeface="Arial" panose="020B0604020202020204" pitchFamily="34" charset="0"/>
            </a:endParaRPr>
          </a:p>
          <a:p>
            <a:pPr marL="95250" lvl="0" indent="0">
              <a:buNone/>
            </a:pPr>
            <a:endParaRPr lang="en-US" dirty="0">
              <a:latin typeface="Arial" panose="020B0604020202020204" pitchFamily="34" charset="0"/>
              <a:cs typeface="Arial" panose="020B0604020202020204" pitchFamily="34" charset="0"/>
            </a:endParaRPr>
          </a:p>
          <a:p>
            <a:pPr marL="95250" lvl="0" indent="0">
              <a:buNone/>
            </a:pPr>
            <a:r>
              <a:rPr lang="ar-AE"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-3</a:t>
            </a:r>
            <a:r>
              <a:rPr lang="ar-AE" dirty="0">
                <a:latin typeface="Arial" panose="020B0604020202020204" pitchFamily="34" charset="0"/>
                <a:cs typeface="Arial" panose="020B0604020202020204" pitchFamily="34" charset="0"/>
              </a:rPr>
              <a:t> </a:t>
            </a:r>
            <a:r>
              <a:rPr lang="ar-AE" dirty="0" err="1">
                <a:latin typeface="Arial" panose="020B0604020202020204" pitchFamily="34" charset="0"/>
                <a:cs typeface="Arial" panose="020B0604020202020204" pitchFamily="34" charset="0"/>
              </a:rPr>
              <a:t>لاي</a:t>
            </a:r>
            <a:r>
              <a:rPr lang="ar-AE" dirty="0">
                <a:latin typeface="Arial" panose="020B0604020202020204" pitchFamily="34" charset="0"/>
                <a:cs typeface="Arial" panose="020B0604020202020204" pitchFamily="34" charset="0"/>
              </a:rPr>
              <a:t> مدى يحق للإنسان أن يتدخل بالبيئة  ويغير المنظومات البيئية الطبيعية؟</a:t>
            </a:r>
            <a:endParaRPr lang="en-US" dirty="0">
              <a:latin typeface="Arial" panose="020B0604020202020204" pitchFamily="34" charset="0"/>
              <a:cs typeface="Arial" panose="020B0604020202020204" pitchFamily="34" charset="0"/>
            </a:endParaRPr>
          </a:p>
          <a:p>
            <a:pPr marL="95250" lvl="0" indent="0">
              <a:buNone/>
            </a:pPr>
            <a:endParaRPr lang="en-US" dirty="0">
              <a:latin typeface="Arial" panose="020B0604020202020204" pitchFamily="34" charset="0"/>
              <a:cs typeface="Arial" panose="020B0604020202020204" pitchFamily="34" charset="0"/>
            </a:endParaRPr>
          </a:p>
          <a:p>
            <a:pPr marL="95250" lvl="0" indent="0">
              <a:buNone/>
            </a:pPr>
            <a:r>
              <a:rPr lang="en-US" dirty="0">
                <a:latin typeface="Arial" panose="020B0604020202020204" pitchFamily="34" charset="0"/>
                <a:cs typeface="Arial" panose="020B0604020202020204" pitchFamily="34" charset="0"/>
              </a:rPr>
              <a:t>4-</a:t>
            </a:r>
            <a:r>
              <a:rPr lang="ar-AE" dirty="0">
                <a:latin typeface="Arial" panose="020B0604020202020204" pitchFamily="34" charset="0"/>
                <a:cs typeface="Arial" panose="020B0604020202020204" pitchFamily="34" charset="0"/>
              </a:rPr>
              <a:t>هل يُسمح لأبناء جيلنا استغلال موارد وإنتاج نفايات تضر بالأجيال القادمة؟</a:t>
            </a:r>
            <a:endParaRPr lang="en-US" dirty="0">
              <a:latin typeface="Arial" panose="020B0604020202020204" pitchFamily="34" charset="0"/>
              <a:cs typeface="Arial" panose="020B0604020202020204" pitchFamily="34" charset="0"/>
            </a:endParaRPr>
          </a:p>
          <a:p>
            <a:pPr>
              <a:lnSpc>
                <a:spcPct val="150000"/>
              </a:lnSpc>
            </a:pPr>
            <a:endParaRPr lang="he-IL" dirty="0">
              <a:latin typeface="Arial" panose="020B0604020202020204" pitchFamily="34" charset="0"/>
              <a:cs typeface="Arial" panose="020B0604020202020204" pitchFamily="34" charset="0"/>
            </a:endParaRPr>
          </a:p>
        </p:txBody>
      </p:sp>
      <p:sp>
        <p:nvSpPr>
          <p:cNvPr id="2" name="مستطيل 1"/>
          <p:cNvSpPr/>
          <p:nvPr/>
        </p:nvSpPr>
        <p:spPr>
          <a:xfrm>
            <a:off x="2077579" y="209694"/>
            <a:ext cx="7358332" cy="681487"/>
          </a:xfrm>
          <a:prstGeom prst="rect">
            <a:avLst/>
          </a:prstGeom>
          <a:noFill/>
          <a:ln>
            <a:noFill/>
          </a:ln>
        </p:spPr>
        <p:txBody>
          <a:bodyPr spcFirstLastPara="1" vert="horz" wrap="square" lIns="91440" tIns="45720" rIns="91440" bIns="45720" rtlCol="1" anchor="ctr" anchorCtr="0">
            <a:noAutofit/>
          </a:bodyPr>
          <a:lstStyle/>
          <a:p>
            <a:pPr algn="ctr" defTabSz="685800" rtl="1">
              <a:spcBef>
                <a:spcPct val="0"/>
              </a:spcBef>
              <a:buClrTx/>
            </a:pPr>
            <a:r>
              <a:rPr lang="ar-AE" sz="2800" b="1" kern="1200" dirty="0">
                <a:solidFill>
                  <a:srgbClr val="002060"/>
                </a:solidFill>
                <a:latin typeface="Arial" panose="020B0604020202020204" pitchFamily="34" charset="0"/>
                <a:ea typeface="+mj-ea"/>
                <a:cs typeface="Arial" panose="020B0604020202020204" pitchFamily="34" charset="0"/>
                <a:sym typeface="Calibri"/>
              </a:rPr>
              <a:t>ألآداب البيئيه تجيب على الاسئله الاخلاقيه:</a:t>
            </a:r>
            <a:endParaRPr lang="en-US" sz="2800" b="1" kern="1200" dirty="0">
              <a:solidFill>
                <a:srgbClr val="002060"/>
              </a:solidFill>
              <a:latin typeface="Arial" panose="020B0604020202020204" pitchFamily="34" charset="0"/>
              <a:ea typeface="+mj-ea"/>
              <a:cs typeface="Arial" panose="020B0604020202020204" pitchFamily="34" charset="0"/>
              <a:sym typeface="Calibri"/>
            </a:endParaRPr>
          </a:p>
        </p:txBody>
      </p:sp>
      <p:pic>
        <p:nvPicPr>
          <p:cNvPr id="6" name="Picture 16" descr="نتيجة بحث الصور عن תמונת סימן שאל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2370" y="377237"/>
            <a:ext cx="532524" cy="3757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نتيجة بحث الصور عن תמונת סימן שאל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846" y="377237"/>
            <a:ext cx="532524" cy="3757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نتيجة بحث الصور عن תמונת סימן שאל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626" y="395718"/>
            <a:ext cx="532524" cy="4402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نتيجة بحث الصور عن תמונת סימן שאל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798" y="152950"/>
            <a:ext cx="532524" cy="738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830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1" name="מציין מיקום תוכן 10"/>
          <p:cNvSpPr>
            <a:spLocks noGrp="1"/>
          </p:cNvSpPr>
          <p:nvPr>
            <p:ph sz="quarter" idx="4"/>
          </p:nvPr>
        </p:nvSpPr>
        <p:spPr>
          <a:xfrm>
            <a:off x="387000" y="1286310"/>
            <a:ext cx="6750000" cy="3114388"/>
          </a:xfrm>
        </p:spPr>
        <p:txBody>
          <a:bodyPr>
            <a:normAutofit/>
          </a:bodyPr>
          <a:lstStyle/>
          <a:p>
            <a:r>
              <a:rPr lang="ar-AE" sz="2400" dirty="0">
                <a:latin typeface="Arial" panose="020B0604020202020204" pitchFamily="34" charset="0"/>
                <a:cs typeface="Arial" panose="020B0604020202020204" pitchFamily="34" charset="0"/>
              </a:rPr>
              <a:t>ثلاث نظريات :</a:t>
            </a:r>
          </a:p>
          <a:p>
            <a:r>
              <a:rPr lang="ar-AE" sz="2400" dirty="0">
                <a:latin typeface="Arial" panose="020B0604020202020204" pitchFamily="34" charset="0"/>
                <a:cs typeface="Arial" panose="020B0604020202020204" pitchFamily="34" charset="0"/>
              </a:rPr>
              <a:t>1- </a:t>
            </a:r>
            <a:r>
              <a:rPr lang="ar-AE" sz="2400" dirty="0" err="1">
                <a:latin typeface="Arial" panose="020B0604020202020204" pitchFamily="34" charset="0"/>
                <a:cs typeface="Arial" panose="020B0604020202020204" pitchFamily="34" charset="0"/>
              </a:rPr>
              <a:t>الانتروبوسنتريه</a:t>
            </a:r>
            <a:r>
              <a:rPr lang="ar-AE" sz="2400" dirty="0">
                <a:latin typeface="Arial" panose="020B0604020202020204" pitchFamily="34" charset="0"/>
                <a:cs typeface="Arial" panose="020B0604020202020204" pitchFamily="34" charset="0"/>
              </a:rPr>
              <a:t>– الانسان بالمركز .</a:t>
            </a:r>
          </a:p>
          <a:p>
            <a:r>
              <a:rPr lang="ar-AE" sz="2400" dirty="0">
                <a:latin typeface="Arial" panose="020B0604020202020204" pitchFamily="34" charset="0"/>
                <a:cs typeface="Arial" panose="020B0604020202020204" pitchFamily="34" charset="0"/>
              </a:rPr>
              <a:t>2- </a:t>
            </a:r>
            <a:r>
              <a:rPr lang="ar-AE" sz="2400" dirty="0" err="1">
                <a:latin typeface="Arial" panose="020B0604020202020204" pitchFamily="34" charset="0"/>
                <a:cs typeface="Arial" panose="020B0604020202020204" pitchFamily="34" charset="0"/>
              </a:rPr>
              <a:t>الايكوسنتريه</a:t>
            </a:r>
            <a:r>
              <a:rPr lang="ar-AE" sz="2400" dirty="0">
                <a:latin typeface="Arial" panose="020B0604020202020204" pitchFamily="34" charset="0"/>
                <a:cs typeface="Arial" panose="020B0604020202020204" pitchFamily="34" charset="0"/>
              </a:rPr>
              <a:t>   - </a:t>
            </a:r>
            <a:r>
              <a:rPr lang="ar-AE" sz="2400" dirty="0" err="1">
                <a:latin typeface="Arial" panose="020B0604020202020204" pitchFamily="34" charset="0"/>
                <a:cs typeface="Arial" panose="020B0604020202020204" pitchFamily="34" charset="0"/>
              </a:rPr>
              <a:t>البيئه</a:t>
            </a:r>
            <a:r>
              <a:rPr lang="ar-AE" sz="2400" dirty="0">
                <a:latin typeface="Arial" panose="020B0604020202020204" pitchFamily="34" charset="0"/>
                <a:cs typeface="Arial" panose="020B0604020202020204" pitchFamily="34" charset="0"/>
              </a:rPr>
              <a:t> بالمركز .</a:t>
            </a:r>
          </a:p>
          <a:p>
            <a:r>
              <a:rPr lang="ar-AE" sz="2400" dirty="0">
                <a:latin typeface="Arial" panose="020B0604020202020204" pitchFamily="34" charset="0"/>
                <a:cs typeface="Arial" panose="020B0604020202020204" pitchFamily="34" charset="0"/>
              </a:rPr>
              <a:t>3- </a:t>
            </a:r>
            <a:r>
              <a:rPr lang="ar-AE" sz="2400" dirty="0" err="1">
                <a:latin typeface="Arial" panose="020B0604020202020204" pitchFamily="34" charset="0"/>
                <a:cs typeface="Arial" panose="020B0604020202020204" pitchFamily="34" charset="0"/>
              </a:rPr>
              <a:t>البيوسنتريه</a:t>
            </a:r>
            <a:r>
              <a:rPr lang="ar-AE" sz="2400" dirty="0">
                <a:latin typeface="Arial" panose="020B0604020202020204" pitchFamily="34" charset="0"/>
                <a:cs typeface="Arial" panose="020B0604020202020204" pitchFamily="34" charset="0"/>
              </a:rPr>
              <a:t> – الحياه بالمركز .</a:t>
            </a:r>
            <a:endParaRPr lang="en-US" sz="2400" dirty="0">
              <a:latin typeface="Arial" panose="020B0604020202020204" pitchFamily="34" charset="0"/>
              <a:cs typeface="Arial" panose="020B0604020202020204" pitchFamily="34" charset="0"/>
            </a:endParaRPr>
          </a:p>
        </p:txBody>
      </p:sp>
      <p:sp>
        <p:nvSpPr>
          <p:cNvPr id="2" name="مستطيل 1"/>
          <p:cNvSpPr/>
          <p:nvPr/>
        </p:nvSpPr>
        <p:spPr>
          <a:xfrm>
            <a:off x="1824899" y="410685"/>
            <a:ext cx="6167887" cy="664234"/>
          </a:xfrm>
          <a:prstGeom prst="rect">
            <a:avLst/>
          </a:prstGeom>
          <a:noFill/>
          <a:ln>
            <a:noFill/>
          </a:ln>
        </p:spPr>
        <p:txBody>
          <a:bodyPr spcFirstLastPara="1" vert="horz" wrap="square" lIns="91440" tIns="45720" rIns="91440" bIns="45720" rtlCol="1" anchor="ctr" anchorCtr="0">
            <a:noAutofit/>
          </a:bodyPr>
          <a:lstStyle/>
          <a:p>
            <a:pPr algn="ctr" defTabSz="685800" rtl="1">
              <a:spcBef>
                <a:spcPct val="0"/>
              </a:spcBef>
              <a:buClrTx/>
            </a:pPr>
            <a:r>
              <a:rPr lang="ar-AE" sz="3200" b="1" kern="1200" dirty="0">
                <a:solidFill>
                  <a:srgbClr val="002060"/>
                </a:solidFill>
                <a:latin typeface="Arial" panose="020B0604020202020204" pitchFamily="34" charset="0"/>
                <a:ea typeface="+mj-ea"/>
                <a:cs typeface="Arial" panose="020B0604020202020204" pitchFamily="34" charset="0"/>
              </a:rPr>
              <a:t>نظريات الآداب البيئية</a:t>
            </a:r>
            <a:r>
              <a:rPr lang="he-IL" sz="3200" b="1" kern="1200" dirty="0">
                <a:solidFill>
                  <a:srgbClr val="002060"/>
                </a:solidFill>
                <a:latin typeface="Arial" panose="020B0604020202020204" pitchFamily="34" charset="0"/>
                <a:ea typeface="+mj-ea"/>
                <a:cs typeface="Arial" panose="020B0604020202020204" pitchFamily="34" charset="0"/>
              </a:rPr>
              <a:t> :</a:t>
            </a:r>
            <a:endParaRPr lang="en-US" sz="3200" b="1" kern="1200" dirty="0">
              <a:solidFill>
                <a:srgbClr val="00206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037776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1" name="מציין מיקום תוכן 10"/>
          <p:cNvSpPr>
            <a:spLocks noGrp="1"/>
          </p:cNvSpPr>
          <p:nvPr>
            <p:ph sz="quarter" idx="4"/>
          </p:nvPr>
        </p:nvSpPr>
        <p:spPr>
          <a:xfrm>
            <a:off x="387000" y="1294261"/>
            <a:ext cx="6750000" cy="3114388"/>
          </a:xfrm>
        </p:spPr>
        <p:txBody>
          <a:bodyPr>
            <a:normAutofit/>
          </a:bodyPr>
          <a:lstStyle/>
          <a:p>
            <a:pPr lvl="0"/>
            <a:r>
              <a:rPr lang="ar-AE" sz="2400" dirty="0">
                <a:latin typeface="Arial" panose="020B0604020202020204" pitchFamily="34" charset="0"/>
                <a:cs typeface="Arial" panose="020B0604020202020204" pitchFamily="34" charset="0"/>
              </a:rPr>
              <a:t>حسب هذه النظرية فإن الإنسان في المركز وهو أهم مخلوق في البيئة ويجب أن تولى له الأهمية في جميع المجالات, أما باقي عناصر البيئة كالحيوانات, النباتات وُجدت لخدمته  ورفاهيته .</a:t>
            </a:r>
          </a:p>
          <a:p>
            <a:r>
              <a:rPr lang="ar-SA" sz="2400" dirty="0">
                <a:solidFill>
                  <a:schemeClr val="tx1"/>
                </a:solidFill>
                <a:latin typeface="Arial" panose="020B0604020202020204" pitchFamily="34" charset="0"/>
                <a:cs typeface="Arial" panose="020B0604020202020204" pitchFamily="34" charset="0"/>
              </a:rPr>
              <a:t>(لان الانسان تفوق بعدة امور مثل العقل واللغة والقدرة على التحليل والابتكار ....).</a:t>
            </a:r>
            <a:endParaRPr lang="en-US" sz="2400" dirty="0">
              <a:solidFill>
                <a:schemeClr val="tx1"/>
              </a:solidFill>
              <a:latin typeface="Arial" panose="020B0604020202020204" pitchFamily="34" charset="0"/>
              <a:cs typeface="Arial" panose="020B0604020202020204" pitchFamily="34" charset="0"/>
            </a:endParaRPr>
          </a:p>
          <a:p>
            <a:pPr>
              <a:lnSpc>
                <a:spcPct val="150000"/>
              </a:lnSpc>
            </a:pPr>
            <a:endParaRPr lang="he-IL" dirty="0">
              <a:latin typeface="Arial" panose="020B0604020202020204" pitchFamily="34" charset="0"/>
              <a:cs typeface="Arial" panose="020B0604020202020204" pitchFamily="34" charset="0"/>
            </a:endParaRPr>
          </a:p>
        </p:txBody>
      </p:sp>
      <p:sp>
        <p:nvSpPr>
          <p:cNvPr id="2" name="مستطيل 1"/>
          <p:cNvSpPr/>
          <p:nvPr/>
        </p:nvSpPr>
        <p:spPr>
          <a:xfrm>
            <a:off x="781558" y="329851"/>
            <a:ext cx="7039155" cy="729440"/>
          </a:xfrm>
          <a:prstGeom prst="rect">
            <a:avLst/>
          </a:prstGeom>
          <a:noFill/>
          <a:ln>
            <a:noFill/>
          </a:ln>
        </p:spPr>
        <p:txBody>
          <a:bodyPr spcFirstLastPara="1" vert="horz" wrap="square" lIns="91440" tIns="45720" rIns="91440" bIns="45720" rtlCol="1" anchor="ctr" anchorCtr="0">
            <a:noAutofit/>
          </a:bodyPr>
          <a:lstStyle/>
          <a:p>
            <a:pPr algn="ctr" defTabSz="685800" rtl="1">
              <a:spcBef>
                <a:spcPct val="0"/>
              </a:spcBef>
              <a:buClrTx/>
            </a:pPr>
            <a:r>
              <a:rPr lang="ar-AE" sz="3200" b="1" kern="1200" dirty="0">
                <a:solidFill>
                  <a:srgbClr val="002060"/>
                </a:solidFill>
                <a:latin typeface="Arial" panose="020B0604020202020204" pitchFamily="34" charset="0"/>
                <a:ea typeface="+mj-ea"/>
                <a:cs typeface="Arial" panose="020B0604020202020204" pitchFamily="34" charset="0"/>
              </a:rPr>
              <a:t>1- </a:t>
            </a:r>
            <a:r>
              <a:rPr lang="ar-AE" sz="3200" b="1" kern="1200" dirty="0" err="1" smtClean="0">
                <a:solidFill>
                  <a:srgbClr val="002060"/>
                </a:solidFill>
                <a:latin typeface="Arial" panose="020B0604020202020204" pitchFamily="34" charset="0"/>
                <a:ea typeface="+mj-ea"/>
                <a:cs typeface="Arial" panose="020B0604020202020204" pitchFamily="34" charset="0"/>
              </a:rPr>
              <a:t>الأنتروبوسنتريه</a:t>
            </a:r>
            <a:r>
              <a:rPr lang="ar-AE" sz="3200" b="1" kern="1200" dirty="0" smtClean="0">
                <a:solidFill>
                  <a:srgbClr val="002060"/>
                </a:solidFill>
                <a:latin typeface="Arial" panose="020B0604020202020204" pitchFamily="34" charset="0"/>
                <a:ea typeface="+mj-ea"/>
                <a:cs typeface="Arial" panose="020B0604020202020204" pitchFamily="34" charset="0"/>
              </a:rPr>
              <a:t> </a:t>
            </a:r>
            <a:r>
              <a:rPr lang="ar-AE" sz="3200" b="1" kern="1200" dirty="0">
                <a:solidFill>
                  <a:srgbClr val="002060"/>
                </a:solidFill>
                <a:latin typeface="Arial" panose="020B0604020202020204" pitchFamily="34" charset="0"/>
                <a:ea typeface="+mj-ea"/>
                <a:cs typeface="Arial" panose="020B0604020202020204" pitchFamily="34" charset="0"/>
              </a:rPr>
              <a:t>– الانسان بالمركز</a:t>
            </a:r>
            <a:endParaRPr lang="en-US" sz="3200" b="1" kern="1200" dirty="0">
              <a:solidFill>
                <a:srgbClr val="002060"/>
              </a:solidFill>
              <a:latin typeface="Arial" panose="020B0604020202020204" pitchFamily="34" charset="0"/>
              <a:ea typeface="+mj-ea"/>
              <a:cs typeface="Arial" panose="020B0604020202020204" pitchFamily="34" charset="0"/>
            </a:endParaRPr>
          </a:p>
        </p:txBody>
      </p:sp>
      <p:pic>
        <p:nvPicPr>
          <p:cNvPr id="6" name="Picture 6"/>
          <p:cNvPicPr>
            <a:picLocks noChangeAspect="1" noChangeArrowheads="1"/>
          </p:cNvPicPr>
          <p:nvPr/>
        </p:nvPicPr>
        <p:blipFill>
          <a:blip r:embed="rId3" cstate="print"/>
          <a:srcRect/>
          <a:stretch>
            <a:fillRect/>
          </a:stretch>
        </p:blipFill>
        <p:spPr bwMode="auto">
          <a:xfrm>
            <a:off x="6737231" y="1380226"/>
            <a:ext cx="2166964" cy="3433423"/>
          </a:xfrm>
          <a:prstGeom prst="rect">
            <a:avLst/>
          </a:prstGeom>
          <a:noFill/>
          <a:ln w="9525" algn="ctr">
            <a:noFill/>
            <a:miter lim="800000"/>
            <a:headEnd/>
            <a:tailEnd/>
          </a:ln>
        </p:spPr>
      </p:pic>
    </p:spTree>
    <p:extLst>
      <p:ext uri="{BB962C8B-B14F-4D97-AF65-F5344CB8AC3E}">
        <p14:creationId xmlns:p14="http://schemas.microsoft.com/office/powerpoint/2010/main" val="157865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1" name="מציין מיקום תוכן 10"/>
          <p:cNvSpPr>
            <a:spLocks noGrp="1"/>
          </p:cNvSpPr>
          <p:nvPr>
            <p:ph sz="quarter" idx="4"/>
          </p:nvPr>
        </p:nvSpPr>
        <p:spPr>
          <a:xfrm>
            <a:off x="222636" y="1151353"/>
            <a:ext cx="6292094" cy="3114388"/>
          </a:xfrm>
          <a:noFill/>
          <a:ln>
            <a:noFill/>
          </a:ln>
        </p:spPr>
        <p:txBody>
          <a:bodyPr spcFirstLastPara="1" wrap="square" lIns="68575" tIns="34275" rIns="68575" bIns="34275" anchor="t" anchorCtr="0">
            <a:normAutofit/>
          </a:bodyPr>
          <a:lstStyle/>
          <a:p>
            <a:r>
              <a:rPr lang="ar-AE" sz="2400" dirty="0">
                <a:latin typeface="Arial" panose="020B0604020202020204" pitchFamily="34" charset="0"/>
                <a:cs typeface="Arial" panose="020B0604020202020204" pitchFamily="34" charset="0"/>
              </a:rPr>
              <a:t>حسب هذه النظرية فإن البيئة (المنظومات البيئة)  في المركز, وهي أهم من باقي الكائنات الحيه .</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a:t>
            </a:r>
            <a:r>
              <a:rPr lang="ar-AE" sz="2400" dirty="0">
                <a:latin typeface="Arial" panose="020B0604020202020204" pitchFamily="34" charset="0"/>
                <a:cs typeface="Arial" panose="020B0604020202020204" pitchFamily="34" charset="0"/>
              </a:rPr>
              <a:t>الإنسان هو جزءً من المنظومة البيئية ولا يحق له التصرف بالبيئة كما يشاء وهو ليس حاكم الطبيعة.  عليه احترام البيئة والتعامل مع البيئه  بشكل أخلاقي .</a:t>
            </a:r>
          </a:p>
          <a:p>
            <a:endParaRPr lang="he-IL" sz="2400" dirty="0">
              <a:latin typeface="Arial" panose="020B0604020202020204" pitchFamily="34" charset="0"/>
              <a:cs typeface="Arial" panose="020B0604020202020204" pitchFamily="34" charset="0"/>
            </a:endParaRPr>
          </a:p>
        </p:txBody>
      </p:sp>
      <p:sp>
        <p:nvSpPr>
          <p:cNvPr id="2" name="مستطيل 1"/>
          <p:cNvSpPr/>
          <p:nvPr/>
        </p:nvSpPr>
        <p:spPr>
          <a:xfrm>
            <a:off x="1464015" y="405930"/>
            <a:ext cx="6038491" cy="543464"/>
          </a:xfrm>
          <a:prstGeom prst="rect">
            <a:avLst/>
          </a:prstGeom>
          <a:noFill/>
          <a:ln>
            <a:noFill/>
          </a:ln>
        </p:spPr>
        <p:txBody>
          <a:bodyPr spcFirstLastPara="1" vert="horz" wrap="square" lIns="91440" tIns="45720" rIns="91440" bIns="45720" rtlCol="1" anchor="ctr" anchorCtr="0">
            <a:noAutofit/>
          </a:bodyPr>
          <a:lstStyle/>
          <a:p>
            <a:pPr algn="ctr" defTabSz="685800" rtl="1">
              <a:spcBef>
                <a:spcPct val="0"/>
              </a:spcBef>
              <a:buClrTx/>
            </a:pPr>
            <a:r>
              <a:rPr lang="ar-AE" sz="3200" b="1" kern="1200" dirty="0">
                <a:solidFill>
                  <a:srgbClr val="002060"/>
                </a:solidFill>
                <a:latin typeface="Arial" panose="020B0604020202020204" pitchFamily="34" charset="0"/>
                <a:ea typeface="+mj-ea"/>
                <a:cs typeface="Arial" panose="020B0604020202020204" pitchFamily="34" charset="0"/>
              </a:rPr>
              <a:t>2- </a:t>
            </a:r>
            <a:r>
              <a:rPr lang="ar-AE" sz="3200" b="1" kern="1200" dirty="0" err="1" smtClean="0">
                <a:solidFill>
                  <a:srgbClr val="002060"/>
                </a:solidFill>
                <a:latin typeface="Arial" panose="020B0604020202020204" pitchFamily="34" charset="0"/>
                <a:ea typeface="+mj-ea"/>
                <a:cs typeface="Arial" panose="020B0604020202020204" pitchFamily="34" charset="0"/>
              </a:rPr>
              <a:t>الأيكوسنتريه</a:t>
            </a:r>
            <a:r>
              <a:rPr lang="ar-AE" sz="3200" b="1" kern="1200" dirty="0" smtClean="0">
                <a:solidFill>
                  <a:srgbClr val="002060"/>
                </a:solidFill>
                <a:latin typeface="Arial" panose="020B0604020202020204" pitchFamily="34" charset="0"/>
                <a:ea typeface="+mj-ea"/>
                <a:cs typeface="Arial" panose="020B0604020202020204" pitchFamily="34" charset="0"/>
              </a:rPr>
              <a:t> </a:t>
            </a:r>
            <a:r>
              <a:rPr lang="ar-AE" sz="3200" b="1" kern="1200" dirty="0">
                <a:solidFill>
                  <a:srgbClr val="002060"/>
                </a:solidFill>
                <a:latin typeface="Arial" panose="020B0604020202020204" pitchFamily="34" charset="0"/>
                <a:ea typeface="+mj-ea"/>
                <a:cs typeface="Arial" panose="020B0604020202020204" pitchFamily="34" charset="0"/>
              </a:rPr>
              <a:t>– البيئه بالمركز </a:t>
            </a:r>
            <a:endParaRPr lang="en-US" sz="3200" b="1" kern="1200" dirty="0">
              <a:solidFill>
                <a:srgbClr val="002060"/>
              </a:solidFill>
              <a:latin typeface="Arial" panose="020B0604020202020204" pitchFamily="34" charset="0"/>
              <a:ea typeface="+mj-ea"/>
              <a:cs typeface="Arial" panose="020B0604020202020204" pitchFamily="34" charset="0"/>
            </a:endParaRPr>
          </a:p>
        </p:txBody>
      </p:sp>
      <p:pic>
        <p:nvPicPr>
          <p:cNvPr id="6" name="Picture 12"/>
          <p:cNvPicPr>
            <a:picLocks noChangeAspect="1" noChangeArrowheads="1"/>
          </p:cNvPicPr>
          <p:nvPr/>
        </p:nvPicPr>
        <p:blipFill>
          <a:blip r:embed="rId3" cstate="print"/>
          <a:srcRect/>
          <a:stretch>
            <a:fillRect/>
          </a:stretch>
        </p:blipFill>
        <p:spPr bwMode="auto">
          <a:xfrm>
            <a:off x="6565165" y="1008230"/>
            <a:ext cx="2356199" cy="2578259"/>
          </a:xfrm>
          <a:prstGeom prst="rect">
            <a:avLst/>
          </a:prstGeom>
          <a:noFill/>
          <a:ln w="9525" algn="ctr">
            <a:noFill/>
            <a:miter lim="800000"/>
            <a:headEnd/>
            <a:tailEnd/>
          </a:ln>
        </p:spPr>
      </p:pic>
    </p:spTree>
    <p:extLst>
      <p:ext uri="{BB962C8B-B14F-4D97-AF65-F5344CB8AC3E}">
        <p14:creationId xmlns:p14="http://schemas.microsoft.com/office/powerpoint/2010/main" val="1427379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1" name="מציין מיקום תוכן 10"/>
          <p:cNvSpPr>
            <a:spLocks noGrp="1"/>
          </p:cNvSpPr>
          <p:nvPr>
            <p:ph sz="quarter" idx="4"/>
          </p:nvPr>
        </p:nvSpPr>
        <p:spPr>
          <a:xfrm>
            <a:off x="387000" y="1294261"/>
            <a:ext cx="5648040" cy="3114388"/>
          </a:xfrm>
          <a:noFill/>
          <a:ln>
            <a:noFill/>
          </a:ln>
        </p:spPr>
        <p:txBody>
          <a:bodyPr spcFirstLastPara="1" wrap="square" lIns="68575" tIns="34275" rIns="68575" bIns="34275" anchor="t" anchorCtr="0">
            <a:normAutofit/>
          </a:bodyPr>
          <a:lstStyle/>
          <a:p>
            <a:r>
              <a:rPr lang="ar-AE" sz="2400" dirty="0">
                <a:latin typeface="Arial" panose="020B0604020202020204" pitchFamily="34" charset="0"/>
                <a:cs typeface="Arial" panose="020B0604020202020204" pitchFamily="34" charset="0"/>
              </a:rPr>
              <a:t>حسب هذه النظرية فإن حياة الكائن الحي في المركز. يُعتبر الإنسان كائن حي كباقي الكائنات الحية وهو غير مفضل عليهم وليست له حقوق زائدة مقارنةً مع باقي المخلوقات.</a:t>
            </a:r>
          </a:p>
          <a:p>
            <a:endParaRPr lang="he-IL" sz="2400" dirty="0">
              <a:latin typeface="Arial" panose="020B0604020202020204" pitchFamily="34" charset="0"/>
              <a:cs typeface="Arial" panose="020B0604020202020204" pitchFamily="34" charset="0"/>
            </a:endParaRPr>
          </a:p>
        </p:txBody>
      </p:sp>
      <p:sp>
        <p:nvSpPr>
          <p:cNvPr id="3" name="مستطيل 2"/>
          <p:cNvSpPr/>
          <p:nvPr/>
        </p:nvSpPr>
        <p:spPr>
          <a:xfrm>
            <a:off x="1958196" y="159821"/>
            <a:ext cx="5408762" cy="720073"/>
          </a:xfrm>
          <a:prstGeom prst="rect">
            <a:avLst/>
          </a:prstGeom>
          <a:noFill/>
          <a:ln>
            <a:noFill/>
          </a:ln>
        </p:spPr>
        <p:txBody>
          <a:bodyPr spcFirstLastPara="1" vert="horz" wrap="square" lIns="91440" tIns="45720" rIns="91440" bIns="45720" rtlCol="1" anchor="ctr" anchorCtr="0">
            <a:noAutofit/>
          </a:bodyPr>
          <a:lstStyle/>
          <a:p>
            <a:pPr algn="ctr" defTabSz="685800" rtl="1">
              <a:spcBef>
                <a:spcPct val="0"/>
              </a:spcBef>
              <a:buClrTx/>
            </a:pPr>
            <a:r>
              <a:rPr lang="ar-AE" sz="3200" b="1" kern="1200" dirty="0">
                <a:solidFill>
                  <a:srgbClr val="002060"/>
                </a:solidFill>
                <a:latin typeface="Arial" panose="020B0604020202020204" pitchFamily="34" charset="0"/>
                <a:ea typeface="+mj-ea"/>
                <a:cs typeface="Arial" panose="020B0604020202020204" pitchFamily="34" charset="0"/>
              </a:rPr>
              <a:t>3-البيوسنتريه- الحياه بالمركز </a:t>
            </a:r>
            <a:endParaRPr lang="en-US" sz="3200" b="1" kern="1200" dirty="0">
              <a:solidFill>
                <a:srgbClr val="002060"/>
              </a:solidFill>
              <a:latin typeface="Arial" panose="020B0604020202020204" pitchFamily="34" charset="0"/>
              <a:ea typeface="+mj-ea"/>
              <a:cs typeface="Arial" panose="020B0604020202020204" pitchFamily="34" charset="0"/>
            </a:endParaRPr>
          </a:p>
        </p:txBody>
      </p:sp>
      <p:pic>
        <p:nvPicPr>
          <p:cNvPr id="7" name="Picture 11"/>
          <p:cNvPicPr>
            <a:picLocks noChangeAspect="1" noChangeArrowheads="1"/>
          </p:cNvPicPr>
          <p:nvPr/>
        </p:nvPicPr>
        <p:blipFill>
          <a:blip r:embed="rId3" cstate="print"/>
          <a:srcRect b="7959"/>
          <a:stretch>
            <a:fillRect/>
          </a:stretch>
        </p:blipFill>
        <p:spPr bwMode="auto">
          <a:xfrm>
            <a:off x="6175836" y="1115240"/>
            <a:ext cx="2398145" cy="2144795"/>
          </a:xfrm>
          <a:prstGeom prst="rect">
            <a:avLst/>
          </a:prstGeom>
          <a:noFill/>
          <a:ln w="9525" algn="ctr">
            <a:noFill/>
            <a:miter lim="800000"/>
            <a:headEnd/>
            <a:tailEnd/>
          </a:ln>
        </p:spPr>
      </p:pic>
    </p:spTree>
    <p:extLst>
      <p:ext uri="{BB962C8B-B14F-4D97-AF65-F5344CB8AC3E}">
        <p14:creationId xmlns:p14="http://schemas.microsoft.com/office/powerpoint/2010/main" val="2603249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4" name="מציין מיקום טקסט 13"/>
          <p:cNvSpPr>
            <a:spLocks noGrp="1"/>
          </p:cNvSpPr>
          <p:nvPr>
            <p:ph type="body" sz="quarter" idx="3"/>
          </p:nvPr>
        </p:nvSpPr>
        <p:spPr>
          <a:xfrm>
            <a:off x="387000" y="603014"/>
            <a:ext cx="6750000" cy="405000"/>
          </a:xfrm>
        </p:spPr>
        <p:txBody>
          <a:bodyPr/>
          <a:lstStyle/>
          <a:p>
            <a:r>
              <a:rPr lang="ar-AE" dirty="0" err="1">
                <a:latin typeface="Arial" panose="020B0604020202020204" pitchFamily="34" charset="0"/>
                <a:cs typeface="Arial" panose="020B0604020202020204" pitchFamily="34" charset="0"/>
              </a:rPr>
              <a:t>فكر,حلل</a:t>
            </a:r>
            <a:r>
              <a:rPr lang="ar-AE" dirty="0">
                <a:latin typeface="Arial" panose="020B0604020202020204" pitchFamily="34" charset="0"/>
                <a:cs typeface="Arial" panose="020B0604020202020204" pitchFamily="34" charset="0"/>
              </a:rPr>
              <a:t> ,وأجب عن السؤال؟</a:t>
            </a:r>
            <a:endParaRPr lang="he-IL" dirty="0">
              <a:latin typeface="Arial" panose="020B0604020202020204" pitchFamily="34" charset="0"/>
              <a:cs typeface="Arial" panose="020B0604020202020204" pitchFamily="34" charset="0"/>
            </a:endParaRPr>
          </a:p>
        </p:txBody>
      </p:sp>
      <p:sp>
        <p:nvSpPr>
          <p:cNvPr id="11" name="מציין מיקום תוכן 10"/>
          <p:cNvSpPr>
            <a:spLocks noGrp="1"/>
          </p:cNvSpPr>
          <p:nvPr>
            <p:ph sz="quarter" idx="4"/>
          </p:nvPr>
        </p:nvSpPr>
        <p:spPr>
          <a:xfrm>
            <a:off x="387000" y="1008014"/>
            <a:ext cx="6750000" cy="3114388"/>
          </a:xfrm>
        </p:spPr>
        <p:txBody>
          <a:bodyPr>
            <a:normAutofit/>
          </a:bodyPr>
          <a:lstStyle/>
          <a:p>
            <a:r>
              <a:rPr lang="ar-AE" dirty="0">
                <a:latin typeface="Arial" panose="020B0604020202020204" pitchFamily="34" charset="0"/>
                <a:cs typeface="Arial" panose="020B0604020202020204" pitchFamily="34" charset="0"/>
              </a:rPr>
              <a:t>ألبرت </a:t>
            </a:r>
            <a:r>
              <a:rPr lang="ar-AE" dirty="0" err="1">
                <a:latin typeface="Arial" panose="020B0604020202020204" pitchFamily="34" charset="0"/>
                <a:cs typeface="Arial" panose="020B0604020202020204" pitchFamily="34" charset="0"/>
              </a:rPr>
              <a:t>شفايتسر</a:t>
            </a:r>
            <a:r>
              <a:rPr lang="ar-AE" dirty="0">
                <a:latin typeface="Arial" panose="020B0604020202020204" pitchFamily="34" charset="0"/>
                <a:cs typeface="Arial" panose="020B0604020202020204" pitchFamily="34" charset="0"/>
              </a:rPr>
              <a:t> , أحد مفكري الآداب </a:t>
            </a:r>
            <a:r>
              <a:rPr lang="ar-AE" dirty="0" err="1">
                <a:latin typeface="Arial" panose="020B0604020202020204" pitchFamily="34" charset="0"/>
                <a:cs typeface="Arial" panose="020B0604020202020204" pitchFamily="34" charset="0"/>
              </a:rPr>
              <a:t>البيئيه</a:t>
            </a:r>
            <a:r>
              <a:rPr lang="ar-AE" dirty="0">
                <a:latin typeface="Arial" panose="020B0604020202020204" pitchFamily="34" charset="0"/>
                <a:cs typeface="Arial" panose="020B0604020202020204" pitchFamily="34" charset="0"/>
              </a:rPr>
              <a:t> , يعرض طريقة التعامل ازمه حسب رأيه مع المخلوقات الحيه من خلال </a:t>
            </a:r>
            <a:r>
              <a:rPr lang="ar-AE" dirty="0" err="1">
                <a:latin typeface="Arial" panose="020B0604020202020204" pitchFamily="34" charset="0"/>
                <a:cs typeface="Arial" panose="020B0604020202020204" pitchFamily="34" charset="0"/>
              </a:rPr>
              <a:t>القطعه</a:t>
            </a:r>
            <a:r>
              <a:rPr lang="ar-AE" dirty="0">
                <a:latin typeface="Arial" panose="020B0604020202020204" pitchFamily="34" charset="0"/>
                <a:cs typeface="Arial" panose="020B0604020202020204" pitchFamily="34" charset="0"/>
              </a:rPr>
              <a:t> التي أمامك :</a:t>
            </a:r>
          </a:p>
          <a:p>
            <a:r>
              <a:rPr lang="ar-AE" dirty="0">
                <a:latin typeface="Arial" panose="020B0604020202020204" pitchFamily="34" charset="0"/>
                <a:cs typeface="Arial" panose="020B0604020202020204" pitchFamily="34" charset="0"/>
              </a:rPr>
              <a:t>"في كل مره , أسبب فيه أصابه لأحياء من أي شكل من الاشكال , علي أن أتأكد أن هذه </a:t>
            </a:r>
            <a:r>
              <a:rPr lang="ar-AE" dirty="0" err="1">
                <a:latin typeface="Arial" panose="020B0604020202020204" pitchFamily="34" charset="0"/>
                <a:cs typeface="Arial" panose="020B0604020202020204" pitchFamily="34" charset="0"/>
              </a:rPr>
              <a:t>الاصابه</a:t>
            </a:r>
            <a:r>
              <a:rPr lang="ar-AE" dirty="0">
                <a:latin typeface="Arial" panose="020B0604020202020204" pitchFamily="34" charset="0"/>
                <a:cs typeface="Arial" panose="020B0604020202020204" pitchFamily="34" charset="0"/>
              </a:rPr>
              <a:t> حتميه ولو كانت شيئا عديم </a:t>
            </a:r>
            <a:r>
              <a:rPr lang="ar-AE" dirty="0" err="1">
                <a:latin typeface="Arial" panose="020B0604020202020204" pitchFamily="34" charset="0"/>
                <a:cs typeface="Arial" panose="020B0604020202020204" pitchFamily="34" charset="0"/>
              </a:rPr>
              <a:t>الاهميه</a:t>
            </a:r>
            <a:r>
              <a:rPr lang="ar-AE" dirty="0">
                <a:latin typeface="Arial" panose="020B0604020202020204" pitchFamily="34" charset="0"/>
                <a:cs typeface="Arial" panose="020B0604020202020204" pitchFamily="34" charset="0"/>
              </a:rPr>
              <a:t> لأول وهله . الفلاح الذي يحصد الاف الأزهار في مرعاه ليطعم ابقاره , يجب أن يحذر في طريق عودته الى البيت ألا يضر بزهره وحيده بجانب الطريق وبذلك يسبب أصابه للأحياء دون مبرر " .</a:t>
            </a:r>
          </a:p>
          <a:p>
            <a:endParaRPr lang="ar-AE" dirty="0">
              <a:latin typeface="Arial" panose="020B0604020202020204" pitchFamily="34" charset="0"/>
              <a:cs typeface="Arial" panose="020B0604020202020204" pitchFamily="34" charset="0"/>
            </a:endParaRPr>
          </a:p>
          <a:p>
            <a:r>
              <a:rPr lang="ar-AE" b="1" dirty="0">
                <a:latin typeface="Arial" panose="020B0604020202020204" pitchFamily="34" charset="0"/>
                <a:cs typeface="Arial" panose="020B0604020202020204" pitchFamily="34" charset="0"/>
              </a:rPr>
              <a:t>لأي من ثلاث نظريات </a:t>
            </a:r>
            <a:r>
              <a:rPr lang="ar-AE" b="1" dirty="0" err="1">
                <a:latin typeface="Arial" panose="020B0604020202020204" pitchFamily="34" charset="0"/>
                <a:cs typeface="Arial" panose="020B0604020202020204" pitchFamily="34" charset="0"/>
              </a:rPr>
              <a:t>الثلاثه</a:t>
            </a:r>
            <a:r>
              <a:rPr lang="ar-AE" b="1" dirty="0">
                <a:latin typeface="Arial" panose="020B0604020202020204" pitchFamily="34" charset="0"/>
                <a:cs typeface="Arial" panose="020B0604020202020204" pitchFamily="34" charset="0"/>
              </a:rPr>
              <a:t>, </a:t>
            </a:r>
            <a:r>
              <a:rPr lang="ar-AE" b="1" dirty="0" err="1">
                <a:latin typeface="Arial" panose="020B0604020202020204" pitchFamily="34" charset="0"/>
                <a:cs typeface="Arial" panose="020B0604020202020204" pitchFamily="34" charset="0"/>
              </a:rPr>
              <a:t>الانتروبسنتريه</a:t>
            </a:r>
            <a:r>
              <a:rPr lang="ar-AE" b="1" dirty="0">
                <a:latin typeface="Arial" panose="020B0604020202020204" pitchFamily="34" charset="0"/>
                <a:cs typeface="Arial" panose="020B0604020202020204" pitchFamily="34" charset="0"/>
              </a:rPr>
              <a:t> , </a:t>
            </a:r>
            <a:r>
              <a:rPr lang="ar-AE" b="1" dirty="0" err="1">
                <a:solidFill>
                  <a:srgbClr val="00B050"/>
                </a:solidFill>
                <a:latin typeface="Arial" panose="020B0604020202020204" pitchFamily="34" charset="0"/>
                <a:cs typeface="Arial" panose="020B0604020202020204" pitchFamily="34" charset="0"/>
              </a:rPr>
              <a:t>البيوسنتريه</a:t>
            </a:r>
            <a:r>
              <a:rPr lang="ar-AE" b="1" dirty="0">
                <a:solidFill>
                  <a:srgbClr val="00B050"/>
                </a:solidFill>
                <a:latin typeface="Arial" panose="020B0604020202020204" pitchFamily="34" charset="0"/>
                <a:cs typeface="Arial" panose="020B0604020202020204" pitchFamily="34" charset="0"/>
              </a:rPr>
              <a:t> </a:t>
            </a:r>
            <a:r>
              <a:rPr lang="ar-AE" b="1" dirty="0">
                <a:latin typeface="Arial" panose="020B0604020202020204" pitchFamily="34" charset="0"/>
                <a:cs typeface="Arial" panose="020B0604020202020204" pitchFamily="34" charset="0"/>
              </a:rPr>
              <a:t>, </a:t>
            </a:r>
            <a:r>
              <a:rPr lang="ar-AE" b="1" dirty="0" err="1">
                <a:latin typeface="Arial" panose="020B0604020202020204" pitchFamily="34" charset="0"/>
                <a:cs typeface="Arial" panose="020B0604020202020204" pitchFamily="34" charset="0"/>
              </a:rPr>
              <a:t>الأكوسنتريه</a:t>
            </a:r>
            <a:r>
              <a:rPr lang="ar-AE" b="1" dirty="0">
                <a:latin typeface="Arial" panose="020B0604020202020204" pitchFamily="34" charset="0"/>
                <a:cs typeface="Arial" panose="020B0604020202020204" pitchFamily="34" charset="0"/>
              </a:rPr>
              <a:t> – يمكن أتباع </a:t>
            </a:r>
            <a:r>
              <a:rPr lang="ar-AE" b="1" dirty="0" err="1">
                <a:latin typeface="Arial" panose="020B0604020202020204" pitchFamily="34" charset="0"/>
                <a:cs typeface="Arial" panose="020B0604020202020204" pitchFamily="34" charset="0"/>
              </a:rPr>
              <a:t>النظريه</a:t>
            </a:r>
            <a:r>
              <a:rPr lang="ar-AE" b="1" dirty="0">
                <a:latin typeface="Arial" panose="020B0604020202020204" pitchFamily="34" charset="0"/>
                <a:cs typeface="Arial" panose="020B0604020202020204" pitchFamily="34" charset="0"/>
              </a:rPr>
              <a:t> </a:t>
            </a:r>
            <a:r>
              <a:rPr lang="ar-AE" b="1" dirty="0" err="1">
                <a:latin typeface="Arial" panose="020B0604020202020204" pitchFamily="34" charset="0"/>
                <a:cs typeface="Arial" panose="020B0604020202020204" pitchFamily="34" charset="0"/>
              </a:rPr>
              <a:t>الآدابيه</a:t>
            </a:r>
            <a:r>
              <a:rPr lang="he-IL" b="1" dirty="0">
                <a:latin typeface="Arial" panose="020B0604020202020204" pitchFamily="34" charset="0"/>
                <a:cs typeface="Arial" panose="020B0604020202020204" pitchFamily="34" charset="0"/>
              </a:rPr>
              <a:t> </a:t>
            </a:r>
            <a:r>
              <a:rPr lang="ar-AE" b="1" dirty="0" err="1">
                <a:latin typeface="Arial" panose="020B0604020202020204" pitchFamily="34" charset="0"/>
                <a:cs typeface="Arial" panose="020B0604020202020204" pitchFamily="34" charset="0"/>
              </a:rPr>
              <a:t>للألبرت</a:t>
            </a:r>
            <a:r>
              <a:rPr lang="ar-AE" b="1" dirty="0">
                <a:latin typeface="Arial" panose="020B0604020202020204" pitchFamily="34" charset="0"/>
                <a:cs typeface="Arial" panose="020B0604020202020204" pitchFamily="34" charset="0"/>
              </a:rPr>
              <a:t> </a:t>
            </a:r>
            <a:r>
              <a:rPr lang="ar-AE" b="1" dirty="0" err="1">
                <a:latin typeface="Arial" panose="020B0604020202020204" pitchFamily="34" charset="0"/>
                <a:cs typeface="Arial" panose="020B0604020202020204" pitchFamily="34" charset="0"/>
              </a:rPr>
              <a:t>شفاستير</a:t>
            </a:r>
            <a:r>
              <a:rPr lang="he-IL" b="1" dirty="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pic>
        <p:nvPicPr>
          <p:cNvPr id="5" name="Picture 8" descr="نتيجة بحث الصور عن תמונת סימן שאל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611" y="233460"/>
            <a:ext cx="1741716" cy="11441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نتيجة بحث الصور عن תמונת סימן שאלה"/>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6656" y="384064"/>
            <a:ext cx="924292" cy="623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نتيجة بحث الصور عن תמונת סימן שאלה"/>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4739" y="3245043"/>
            <a:ext cx="392261" cy="62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384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4" name="מציין מיקום טקסט 13"/>
          <p:cNvSpPr>
            <a:spLocks noGrp="1"/>
          </p:cNvSpPr>
          <p:nvPr>
            <p:ph type="body" sz="quarter" idx="3"/>
          </p:nvPr>
        </p:nvSpPr>
        <p:spPr>
          <a:xfrm>
            <a:off x="387000" y="889261"/>
            <a:ext cx="6750000" cy="405000"/>
          </a:xfrm>
        </p:spPr>
        <p:txBody>
          <a:bodyPr/>
          <a:lstStyle/>
          <a:p>
            <a:r>
              <a:rPr lang="ar-AE" sz="3200" dirty="0">
                <a:latin typeface="Arial" panose="020B0604020202020204" pitchFamily="34" charset="0"/>
                <a:cs typeface="Arial" panose="020B0604020202020204" pitchFamily="34" charset="0"/>
              </a:rPr>
              <a:t>فكر ,ثم أجب عن السؤال ؟</a:t>
            </a:r>
            <a:endParaRPr lang="en-US" sz="3200" dirty="0">
              <a:latin typeface="Arial" panose="020B0604020202020204" pitchFamily="34" charset="0"/>
              <a:cs typeface="Arial" panose="020B0604020202020204" pitchFamily="34" charset="0"/>
            </a:endParaRPr>
          </a:p>
        </p:txBody>
      </p:sp>
      <p:sp>
        <p:nvSpPr>
          <p:cNvPr id="11" name="מציין מיקום תוכן 10"/>
          <p:cNvSpPr>
            <a:spLocks noGrp="1"/>
          </p:cNvSpPr>
          <p:nvPr>
            <p:ph sz="quarter" idx="4"/>
          </p:nvPr>
        </p:nvSpPr>
        <p:spPr>
          <a:xfrm>
            <a:off x="387000" y="1302212"/>
            <a:ext cx="6750000" cy="3114388"/>
          </a:xfrm>
        </p:spPr>
        <p:txBody>
          <a:bodyPr>
            <a:normAutofit/>
          </a:bodyPr>
          <a:lstStyle/>
          <a:p>
            <a:r>
              <a:rPr lang="ar-AE" sz="2000" dirty="0">
                <a:latin typeface="Arial" panose="020B0604020202020204" pitchFamily="34" charset="0"/>
                <a:cs typeface="Arial" panose="020B0604020202020204" pitchFamily="34" charset="0"/>
              </a:rPr>
              <a:t>كتب أحد فلاسفة الآداب : المخلوق الحي ليس موردا , ويجب التعامل معه دائما بطريقه تحترم قيمته , ليس عن طيبة قلب أو بدافع </a:t>
            </a:r>
            <a:r>
              <a:rPr lang="ar-AE" sz="2000" dirty="0" err="1">
                <a:latin typeface="Arial" panose="020B0604020202020204" pitchFamily="34" charset="0"/>
                <a:cs typeface="Arial" panose="020B0604020202020204" pitchFamily="34" charset="0"/>
              </a:rPr>
              <a:t>الشفقه</a:t>
            </a:r>
            <a:r>
              <a:rPr lang="ar-AE" sz="2000" dirty="0">
                <a:latin typeface="Arial" panose="020B0604020202020204" pitchFamily="34" charset="0"/>
                <a:cs typeface="Arial" panose="020B0604020202020204" pitchFamily="34" charset="0"/>
              </a:rPr>
              <a:t> , </a:t>
            </a:r>
            <a:r>
              <a:rPr lang="ar-AE" sz="2000" dirty="0" err="1">
                <a:latin typeface="Arial" panose="020B0604020202020204" pitchFamily="34" charset="0"/>
                <a:cs typeface="Arial" panose="020B0604020202020204" pitchFamily="34" charset="0"/>
              </a:rPr>
              <a:t>وأنما</a:t>
            </a:r>
            <a:r>
              <a:rPr lang="ar-AE" sz="2000" dirty="0">
                <a:latin typeface="Arial" panose="020B0604020202020204" pitchFamily="34" charset="0"/>
                <a:cs typeface="Arial" panose="020B0604020202020204" pitchFamily="34" charset="0"/>
              </a:rPr>
              <a:t> لأنه من العدل القيام بذلك .</a:t>
            </a:r>
          </a:p>
          <a:p>
            <a:endParaRPr lang="ar-AE" sz="2000" dirty="0">
              <a:latin typeface="Arial" panose="020B0604020202020204" pitchFamily="34" charset="0"/>
              <a:cs typeface="Arial" panose="020B0604020202020204" pitchFamily="34" charset="0"/>
            </a:endParaRPr>
          </a:p>
          <a:p>
            <a:r>
              <a:rPr lang="ar-AE" sz="2000" dirty="0">
                <a:latin typeface="Arial" panose="020B0604020202020204" pitchFamily="34" charset="0"/>
                <a:cs typeface="Arial" panose="020B0604020202020204" pitchFamily="34" charset="0"/>
              </a:rPr>
              <a:t>لأي توجه ينتمي الفيلسوف ؟(النظريات </a:t>
            </a:r>
            <a:r>
              <a:rPr lang="ar-AE" sz="2000" dirty="0" err="1">
                <a:latin typeface="Arial" panose="020B0604020202020204" pitchFamily="34" charset="0"/>
                <a:cs typeface="Arial" panose="020B0604020202020204" pitchFamily="34" charset="0"/>
              </a:rPr>
              <a:t>الثلاثه</a:t>
            </a:r>
            <a:r>
              <a:rPr lang="ar-AE" sz="2000" dirty="0">
                <a:latin typeface="Arial" panose="020B0604020202020204" pitchFamily="34" charset="0"/>
                <a:cs typeface="Arial" panose="020B0604020202020204" pitchFamily="34" charset="0"/>
              </a:rPr>
              <a:t> ).</a:t>
            </a:r>
          </a:p>
          <a:p>
            <a:r>
              <a:rPr lang="ar-AE" sz="2000" dirty="0">
                <a:latin typeface="Arial" panose="020B0604020202020204" pitchFamily="34" charset="0"/>
                <a:cs typeface="Arial" panose="020B0604020202020204" pitchFamily="34" charset="0"/>
              </a:rPr>
              <a:t>حسب هذا التوجه , كيف يجب تعامل الحيوانات التي تسبب ضرر .</a:t>
            </a:r>
          </a:p>
          <a:p>
            <a:pPr>
              <a:lnSpc>
                <a:spcPct val="150000"/>
              </a:lnSpc>
            </a:pPr>
            <a:endParaRPr lang="he-IL" sz="2000" dirty="0">
              <a:latin typeface="Arial" panose="020B0604020202020204" pitchFamily="34" charset="0"/>
              <a:cs typeface="Arial" panose="020B0604020202020204" pitchFamily="34" charset="0"/>
            </a:endParaRPr>
          </a:p>
        </p:txBody>
      </p:sp>
      <p:pic>
        <p:nvPicPr>
          <p:cNvPr id="6" name="Picture 10" descr="نتيجة بحث الصور عن תמונת סימן שאל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508" y="337335"/>
            <a:ext cx="1100957" cy="9317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צבע בתמונה וקטורית ראש חשיבה גברית."/>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9345" y="449357"/>
            <a:ext cx="1317655" cy="128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500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نص 2"/>
          <p:cNvSpPr>
            <a:spLocks noGrp="1"/>
          </p:cNvSpPr>
          <p:nvPr>
            <p:ph type="body" sz="quarter" idx="3"/>
          </p:nvPr>
        </p:nvSpPr>
        <p:spPr/>
        <p:txBody>
          <a:bodyPr/>
          <a:lstStyle/>
          <a:p>
            <a:endParaRPr lang="en-US" dirty="0"/>
          </a:p>
        </p:txBody>
      </p:sp>
      <p:sp>
        <p:nvSpPr>
          <p:cNvPr id="4" name="عنصر نائب للمحتوى 3"/>
          <p:cNvSpPr>
            <a:spLocks noGrp="1"/>
          </p:cNvSpPr>
          <p:nvPr>
            <p:ph sz="quarter" idx="4"/>
          </p:nvPr>
        </p:nvSpPr>
        <p:spPr/>
        <p:txBody>
          <a:bodyPr/>
          <a:lstStyle/>
          <a:p>
            <a:r>
              <a:rPr lang="ar-AE" dirty="0" smtClean="0">
                <a:latin typeface="+mn-lt"/>
                <a:cs typeface="+mn-cs"/>
              </a:rPr>
              <a:t>"آداب الأرض" هي نظريه </a:t>
            </a:r>
            <a:r>
              <a:rPr lang="ar-AE" dirty="0" err="1" smtClean="0">
                <a:latin typeface="+mn-lt"/>
                <a:cs typeface="+mn-cs"/>
              </a:rPr>
              <a:t>آدبيه</a:t>
            </a:r>
            <a:r>
              <a:rPr lang="ar-AE" dirty="0" smtClean="0">
                <a:latin typeface="+mn-lt"/>
                <a:cs typeface="+mn-cs"/>
              </a:rPr>
              <a:t> طورها المتخصص بالغابات ألأمريكي الدو </a:t>
            </a:r>
            <a:r>
              <a:rPr lang="ar-AE" dirty="0" err="1" smtClean="0">
                <a:latin typeface="+mn-lt"/>
                <a:cs typeface="+mn-cs"/>
              </a:rPr>
              <a:t>ليئوفولد</a:t>
            </a:r>
            <a:r>
              <a:rPr lang="ar-AE" dirty="0" smtClean="0">
                <a:latin typeface="+mn-lt"/>
                <a:cs typeface="+mn-cs"/>
              </a:rPr>
              <a:t> , وهو يصفها بالكلمات </a:t>
            </a:r>
            <a:r>
              <a:rPr lang="ar-AE" dirty="0" err="1" smtClean="0">
                <a:latin typeface="+mn-lt"/>
                <a:cs typeface="+mn-cs"/>
              </a:rPr>
              <a:t>التاليه</a:t>
            </a:r>
            <a:r>
              <a:rPr lang="ar-AE" dirty="0" smtClean="0">
                <a:latin typeface="+mn-lt"/>
                <a:cs typeface="+mn-cs"/>
              </a:rPr>
              <a:t> :" آداب الأرض تغير دور الأنسان  من محتل </a:t>
            </a:r>
            <a:r>
              <a:rPr lang="ar-AE" dirty="0" err="1" smtClean="0">
                <a:latin typeface="+mn-lt"/>
                <a:cs typeface="+mn-cs"/>
              </a:rPr>
              <a:t>للمنظومه</a:t>
            </a:r>
            <a:r>
              <a:rPr lang="ar-AE" dirty="0" smtClean="0">
                <a:latin typeface="+mn-lt"/>
                <a:cs typeface="+mn-cs"/>
              </a:rPr>
              <a:t> </a:t>
            </a:r>
            <a:r>
              <a:rPr lang="ar-AE" dirty="0" err="1" smtClean="0">
                <a:latin typeface="+mn-lt"/>
                <a:cs typeface="+mn-cs"/>
              </a:rPr>
              <a:t>البيئيه</a:t>
            </a:r>
            <a:r>
              <a:rPr lang="ar-AE" dirty="0" smtClean="0">
                <a:latin typeface="+mn-lt"/>
                <a:cs typeface="+mn-cs"/>
              </a:rPr>
              <a:t> الى عضو بسيط فيها هذا يلزم الانسان </a:t>
            </a:r>
            <a:r>
              <a:rPr lang="ar-AE" dirty="0" err="1" smtClean="0">
                <a:latin typeface="+mn-lt"/>
                <a:cs typeface="+mn-cs"/>
              </a:rPr>
              <a:t>بأحترام</a:t>
            </a:r>
            <a:r>
              <a:rPr lang="ar-AE" dirty="0" smtClean="0">
                <a:latin typeface="+mn-lt"/>
                <a:cs typeface="+mn-cs"/>
              </a:rPr>
              <a:t> بقيه الشركاء في </a:t>
            </a:r>
            <a:r>
              <a:rPr lang="ar-AE" dirty="0" err="1" smtClean="0">
                <a:latin typeface="+mn-lt"/>
                <a:cs typeface="+mn-cs"/>
              </a:rPr>
              <a:t>المنظومه</a:t>
            </a:r>
            <a:r>
              <a:rPr lang="ar-AE" dirty="0" smtClean="0">
                <a:latin typeface="+mn-lt"/>
                <a:cs typeface="+mn-cs"/>
              </a:rPr>
              <a:t> </a:t>
            </a:r>
            <a:r>
              <a:rPr lang="ar-AE" dirty="0" err="1" smtClean="0">
                <a:latin typeface="+mn-lt"/>
                <a:cs typeface="+mn-cs"/>
              </a:rPr>
              <a:t>البيئيه</a:t>
            </a:r>
            <a:r>
              <a:rPr lang="ar-AE" dirty="0" smtClean="0">
                <a:latin typeface="+mn-lt"/>
                <a:cs typeface="+mn-cs"/>
              </a:rPr>
              <a:t> وباحترام المجتمع "</a:t>
            </a:r>
          </a:p>
          <a:p>
            <a:endParaRPr lang="ar-AE" dirty="0">
              <a:latin typeface="+mn-lt"/>
              <a:cs typeface="+mn-cs"/>
            </a:endParaRPr>
          </a:p>
          <a:p>
            <a:r>
              <a:rPr lang="ar-AE" dirty="0" smtClean="0">
                <a:latin typeface="+mn-lt"/>
                <a:cs typeface="+mn-cs"/>
              </a:rPr>
              <a:t>الى أي نظريه ممكن أن تتبع نظريه العالم الأمريكي ؟</a:t>
            </a:r>
          </a:p>
          <a:p>
            <a:r>
              <a:rPr lang="ar-AE" dirty="0" err="1" smtClean="0">
                <a:latin typeface="+mn-lt"/>
                <a:cs typeface="+mn-cs"/>
              </a:rPr>
              <a:t>أيكوسنتريه</a:t>
            </a:r>
            <a:r>
              <a:rPr lang="ar-AE" dirty="0" smtClean="0">
                <a:latin typeface="+mn-lt"/>
                <a:cs typeface="+mn-cs"/>
              </a:rPr>
              <a:t> – تقول بأن </a:t>
            </a:r>
            <a:r>
              <a:rPr lang="ar-AE" dirty="0" err="1" smtClean="0">
                <a:latin typeface="+mn-lt"/>
                <a:cs typeface="+mn-cs"/>
              </a:rPr>
              <a:t>المنظومه</a:t>
            </a:r>
            <a:r>
              <a:rPr lang="ar-AE" dirty="0" smtClean="0">
                <a:latin typeface="+mn-lt"/>
                <a:cs typeface="+mn-cs"/>
              </a:rPr>
              <a:t> </a:t>
            </a:r>
            <a:r>
              <a:rPr lang="ar-AE" dirty="0" err="1" smtClean="0">
                <a:latin typeface="+mn-lt"/>
                <a:cs typeface="+mn-cs"/>
              </a:rPr>
              <a:t>البيئيه</a:t>
            </a:r>
            <a:r>
              <a:rPr lang="ar-AE" dirty="0" smtClean="0">
                <a:latin typeface="+mn-lt"/>
                <a:cs typeface="+mn-cs"/>
              </a:rPr>
              <a:t> مكونه من كل ما هو موجود فيها : الأنسان والمخلوقات الحيه والنباتات وكذلك مركبات غير </a:t>
            </a:r>
            <a:r>
              <a:rPr lang="ar-AE" dirty="0" err="1" smtClean="0">
                <a:latin typeface="+mn-lt"/>
                <a:cs typeface="+mn-cs"/>
              </a:rPr>
              <a:t>أحيائيه</a:t>
            </a:r>
            <a:r>
              <a:rPr lang="ar-AE" dirty="0" smtClean="0">
                <a:latin typeface="+mn-lt"/>
                <a:cs typeface="+mn-cs"/>
              </a:rPr>
              <a:t> .</a:t>
            </a:r>
            <a:endParaRPr lang="en-US" dirty="0">
              <a:latin typeface="+mn-lt"/>
              <a:cs typeface="+mn-cs"/>
            </a:endParaRPr>
          </a:p>
        </p:txBody>
      </p:sp>
      <p:pic>
        <p:nvPicPr>
          <p:cNvPr id="5" name="Picture 10" descr="نتيجة بحث الصور عن תמונת סימן שאל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6109" y="328648"/>
            <a:ext cx="1100957" cy="9317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نتيجة بحث الصور عن תמונת סימן שאל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0601" y="2447184"/>
            <a:ext cx="392261" cy="62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427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992000" y="1648115"/>
            <a:ext cx="6905401" cy="1443300"/>
          </a:xfrm>
          <a:prstGeom prst="rect">
            <a:avLst/>
          </a:prstGeom>
          <a:noFill/>
          <a:ln>
            <a:noFill/>
          </a:ln>
        </p:spPr>
        <p:txBody>
          <a:bodyPr spcFirstLastPara="1" wrap="square" lIns="91416" tIns="91416" rIns="91416" bIns="91416" anchor="t" anchorCtr="0">
            <a:noAutofit/>
          </a:bodyPr>
          <a:lstStyle/>
          <a:p>
            <a:pPr marL="457154">
              <a:lnSpc>
                <a:spcPct val="150000"/>
              </a:lnSpc>
            </a:pPr>
            <a:endParaRPr sz="1200" dirty="0">
              <a:latin typeface="Arial" panose="020B0604020202020204" pitchFamily="34" charset="0"/>
              <a:cs typeface="Arial" panose="020B0604020202020204" pitchFamily="34" charset="0"/>
            </a:endParaRPr>
          </a:p>
        </p:txBody>
      </p:sp>
      <p:sp>
        <p:nvSpPr>
          <p:cNvPr id="7" name="כותרת משנה 6"/>
          <p:cNvSpPr>
            <a:spLocks noGrp="1"/>
          </p:cNvSpPr>
          <p:nvPr>
            <p:ph type="subTitle" idx="1"/>
          </p:nvPr>
        </p:nvSpPr>
        <p:spPr>
          <a:xfrm>
            <a:off x="323073" y="1360199"/>
            <a:ext cx="8155062" cy="2298954"/>
          </a:xfrm>
        </p:spPr>
        <p:txBody>
          <a:bodyPr/>
          <a:lstStyle/>
          <a:p>
            <a:r>
              <a:rPr lang="ar-AE" sz="3200" dirty="0">
                <a:latin typeface="Arial" panose="020B0604020202020204" pitchFamily="34" charset="0"/>
                <a:cs typeface="Arial" panose="020B0604020202020204" pitchFamily="34" charset="0"/>
                <a:sym typeface="Varela Round"/>
              </a:rPr>
              <a:t>علوم البيئه- </a:t>
            </a:r>
            <a:r>
              <a:rPr lang="he-IL" sz="3200" dirty="0">
                <a:latin typeface="Arial" panose="020B0604020202020204" pitchFamily="34" charset="0"/>
                <a:cs typeface="Arial" panose="020B0604020202020204" pitchFamily="34" charset="0"/>
                <a:sym typeface="Varela Round"/>
              </a:rPr>
              <a:t>מדעי סביבה </a:t>
            </a:r>
          </a:p>
          <a:p>
            <a:endParaRPr lang="he-IL" sz="3200" dirty="0">
              <a:latin typeface="Arial" panose="020B0604020202020204" pitchFamily="34" charset="0"/>
              <a:cs typeface="Arial" panose="020B0604020202020204" pitchFamily="34" charset="0"/>
              <a:sym typeface="Varela Round"/>
            </a:endParaRPr>
          </a:p>
          <a:p>
            <a:endParaRPr lang="he-IL" sz="3200" dirty="0">
              <a:latin typeface="Arial" panose="020B0604020202020204" pitchFamily="34" charset="0"/>
              <a:cs typeface="Arial" panose="020B0604020202020204" pitchFamily="34" charset="0"/>
              <a:sym typeface="Varela Round"/>
            </a:endParaRPr>
          </a:p>
          <a:p>
            <a:endParaRPr lang="he-IL" sz="3200" dirty="0">
              <a:latin typeface="Arial" panose="020B0604020202020204" pitchFamily="34" charset="0"/>
              <a:cs typeface="Arial" panose="020B0604020202020204" pitchFamily="34" charset="0"/>
              <a:sym typeface="Varela Round"/>
            </a:endParaRPr>
          </a:p>
        </p:txBody>
      </p:sp>
      <p:sp>
        <p:nvSpPr>
          <p:cNvPr id="4" name="מציין מיקום תוכן 3"/>
          <p:cNvSpPr>
            <a:spLocks noGrp="1"/>
          </p:cNvSpPr>
          <p:nvPr>
            <p:ph idx="10"/>
          </p:nvPr>
        </p:nvSpPr>
        <p:spPr>
          <a:xfrm>
            <a:off x="323073" y="1989929"/>
            <a:ext cx="8155062" cy="1224950"/>
          </a:xfrm>
        </p:spPr>
        <p:txBody>
          <a:bodyPr/>
          <a:lstStyle/>
          <a:p>
            <a:r>
              <a:rPr lang="ar-AE" sz="2800" dirty="0">
                <a:latin typeface="Arial" panose="020B0604020202020204" pitchFamily="34" charset="0"/>
                <a:cs typeface="Arial" panose="020B0604020202020204" pitchFamily="34" charset="0"/>
                <a:sym typeface="Varela Round"/>
              </a:rPr>
              <a:t>آداب </a:t>
            </a:r>
            <a:r>
              <a:rPr lang="ar-AE" sz="2800" dirty="0" err="1">
                <a:latin typeface="Arial" panose="020B0604020202020204" pitchFamily="34" charset="0"/>
                <a:cs typeface="Arial" panose="020B0604020202020204" pitchFamily="34" charset="0"/>
                <a:sym typeface="Varela Round"/>
              </a:rPr>
              <a:t>بيئيه</a:t>
            </a:r>
            <a:r>
              <a:rPr lang="ar-AE" sz="2800" dirty="0">
                <a:latin typeface="Arial" panose="020B0604020202020204" pitchFamily="34" charset="0"/>
                <a:cs typeface="Arial" panose="020B0604020202020204" pitchFamily="34" charset="0"/>
                <a:sym typeface="Varela Round"/>
              </a:rPr>
              <a:t>-</a:t>
            </a:r>
            <a:r>
              <a:rPr lang="he-IL" sz="2800" dirty="0">
                <a:latin typeface="Arial" panose="020B0604020202020204" pitchFamily="34" charset="0"/>
                <a:cs typeface="Arial" panose="020B0604020202020204" pitchFamily="34" charset="0"/>
                <a:sym typeface="Varela Round"/>
              </a:rPr>
              <a:t>אתיקה סביבתית</a:t>
            </a:r>
            <a:r>
              <a:rPr lang="ar-AE" sz="2800" dirty="0">
                <a:latin typeface="Arial" panose="020B0604020202020204" pitchFamily="34" charset="0"/>
                <a:cs typeface="Arial" panose="020B0604020202020204" pitchFamily="34" charset="0"/>
                <a:sym typeface="Varela Round"/>
              </a:rPr>
              <a:t>- </a:t>
            </a:r>
            <a:r>
              <a:rPr lang="he-IL" sz="2800" dirty="0">
                <a:latin typeface="Arial" panose="020B0604020202020204" pitchFamily="34" charset="0"/>
                <a:cs typeface="Arial" panose="020B0604020202020204" pitchFamily="34" charset="0"/>
                <a:sym typeface="Varela Round"/>
              </a:rPr>
              <a:t>חלק "א" </a:t>
            </a:r>
          </a:p>
          <a:p>
            <a:r>
              <a:rPr lang="he-IL" sz="2800" dirty="0">
                <a:latin typeface="Arial" panose="020B0604020202020204" pitchFamily="34" charset="0"/>
                <a:cs typeface="Arial" panose="020B0604020202020204" pitchFamily="34" charset="0"/>
                <a:sym typeface="Varela Round"/>
              </a:rPr>
              <a:t>שם המורה: איאת אסתיתי </a:t>
            </a:r>
            <a:r>
              <a:rPr lang="ar-AE" sz="2800" dirty="0" err="1">
                <a:latin typeface="Arial" panose="020B0604020202020204" pitchFamily="34" charset="0"/>
                <a:cs typeface="Arial" panose="020B0604020202020204" pitchFamily="34" charset="0"/>
                <a:sym typeface="Varela Round"/>
              </a:rPr>
              <a:t>أيات</a:t>
            </a:r>
            <a:r>
              <a:rPr lang="ar-AE" sz="2800" dirty="0">
                <a:latin typeface="Arial" panose="020B0604020202020204" pitchFamily="34" charset="0"/>
                <a:cs typeface="Arial" panose="020B0604020202020204" pitchFamily="34" charset="0"/>
                <a:sym typeface="Varela Round"/>
              </a:rPr>
              <a:t> </a:t>
            </a:r>
            <a:r>
              <a:rPr lang="ar-AE" sz="2800" dirty="0" err="1">
                <a:latin typeface="Arial" panose="020B0604020202020204" pitchFamily="34" charset="0"/>
                <a:cs typeface="Arial" panose="020B0604020202020204" pitchFamily="34" charset="0"/>
                <a:sym typeface="Varela Round"/>
              </a:rPr>
              <a:t>أستيته</a:t>
            </a:r>
            <a:r>
              <a:rPr lang="ar-AE" sz="2800" dirty="0">
                <a:latin typeface="Arial" panose="020B0604020202020204" pitchFamily="34" charset="0"/>
                <a:cs typeface="Arial" panose="020B0604020202020204" pitchFamily="34" charset="0"/>
                <a:sym typeface="Varela Round"/>
              </a:rPr>
              <a:t> </a:t>
            </a:r>
            <a:endParaRPr lang="he-IL" sz="2800" dirty="0">
              <a:latin typeface="Arial" panose="020B0604020202020204" pitchFamily="34" charset="0"/>
              <a:cs typeface="Arial" panose="020B0604020202020204" pitchFamily="34" charset="0"/>
              <a:sym typeface="Varela Round"/>
            </a:endParaRPr>
          </a:p>
          <a:p>
            <a:endParaRPr lang="he-IL" sz="2800" dirty="0">
              <a:latin typeface="Arial" panose="020B0604020202020204" pitchFamily="34" charset="0"/>
              <a:cs typeface="Arial" panose="020B0604020202020204" pitchFamily="34" charset="0"/>
              <a:sym typeface="Varela Round"/>
            </a:endParaRPr>
          </a:p>
        </p:txBody>
      </p:sp>
    </p:spTree>
    <p:extLst>
      <p:ext uri="{BB962C8B-B14F-4D97-AF65-F5344CB8AC3E}">
        <p14:creationId xmlns:p14="http://schemas.microsoft.com/office/powerpoint/2010/main" val="845051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نص 2"/>
          <p:cNvSpPr>
            <a:spLocks noGrp="1"/>
          </p:cNvSpPr>
          <p:nvPr>
            <p:ph type="body" sz="quarter" idx="3"/>
          </p:nvPr>
        </p:nvSpPr>
        <p:spPr/>
        <p:txBody>
          <a:bodyPr/>
          <a:lstStyle/>
          <a:p>
            <a:endParaRPr lang="en-US" dirty="0"/>
          </a:p>
        </p:txBody>
      </p:sp>
      <p:sp>
        <p:nvSpPr>
          <p:cNvPr id="4" name="عنصر نائب للمحتوى 3"/>
          <p:cNvSpPr>
            <a:spLocks noGrp="1"/>
          </p:cNvSpPr>
          <p:nvPr>
            <p:ph sz="quarter" idx="4"/>
          </p:nvPr>
        </p:nvSpPr>
        <p:spPr/>
        <p:txBody>
          <a:bodyPr/>
          <a:lstStyle/>
          <a:p>
            <a:r>
              <a:rPr lang="ar-AE" dirty="0" smtClean="0">
                <a:cs typeface="+mn-cs"/>
              </a:rPr>
              <a:t>أمامك قطعه من مشروع " قانون أساس حمايه </a:t>
            </a:r>
            <a:r>
              <a:rPr lang="ar-AE" dirty="0" err="1" smtClean="0">
                <a:cs typeface="+mn-cs"/>
              </a:rPr>
              <a:t>البيئه</a:t>
            </a:r>
            <a:r>
              <a:rPr lang="ar-AE" dirty="0" smtClean="0">
                <a:cs typeface="+mn-cs"/>
              </a:rPr>
              <a:t> " الذي تم طرحه للنقاش في الكنيست سنه 2009 </a:t>
            </a:r>
          </a:p>
          <a:p>
            <a:pPr marL="95250" indent="0">
              <a:buNone/>
            </a:pPr>
            <a:r>
              <a:rPr lang="ar-AE" dirty="0" smtClean="0">
                <a:cs typeface="+mn-cs"/>
              </a:rPr>
              <a:t>"..... من حق كل أنسان أن ينعم </a:t>
            </a:r>
            <a:r>
              <a:rPr lang="ar-AE" dirty="0" err="1" smtClean="0">
                <a:cs typeface="+mn-cs"/>
              </a:rPr>
              <a:t>ببيئه</a:t>
            </a:r>
            <a:r>
              <a:rPr lang="ar-AE" dirty="0" smtClean="0">
                <a:cs typeface="+mn-cs"/>
              </a:rPr>
              <a:t> </a:t>
            </a:r>
            <a:r>
              <a:rPr lang="ar-AE" dirty="0" err="1" smtClean="0">
                <a:cs typeface="+mn-cs"/>
              </a:rPr>
              <a:t>لائقه</a:t>
            </a:r>
            <a:r>
              <a:rPr lang="ar-AE" dirty="0" smtClean="0">
                <a:cs typeface="+mn-cs"/>
              </a:rPr>
              <a:t> لا تمس بجودة حياته او صحته , ومن حقه أن يعم بحمايه </a:t>
            </a:r>
            <a:r>
              <a:rPr lang="ar-AE" dirty="0" err="1" smtClean="0">
                <a:cs typeface="+mn-cs"/>
              </a:rPr>
              <a:t>البيئه</a:t>
            </a:r>
            <a:r>
              <a:rPr lang="ar-AE" dirty="0" smtClean="0">
                <a:cs typeface="+mn-cs"/>
              </a:rPr>
              <a:t> لمنفعة الجيل الحالي والأجيال </a:t>
            </a:r>
            <a:r>
              <a:rPr lang="ar-AE" dirty="0" err="1" smtClean="0">
                <a:cs typeface="+mn-cs"/>
              </a:rPr>
              <a:t>القادمه</a:t>
            </a:r>
            <a:r>
              <a:rPr lang="ar-AE" dirty="0">
                <a:cs typeface="+mn-cs"/>
              </a:rPr>
              <a:t> </a:t>
            </a:r>
            <a:r>
              <a:rPr lang="ar-AE" dirty="0" smtClean="0">
                <a:cs typeface="+mn-cs"/>
              </a:rPr>
              <a:t>...."</a:t>
            </a:r>
          </a:p>
          <a:p>
            <a:pPr marL="95250" indent="0">
              <a:buNone/>
            </a:pPr>
            <a:endParaRPr lang="ar-AE" dirty="0">
              <a:cs typeface="+mn-cs"/>
            </a:endParaRPr>
          </a:p>
          <a:p>
            <a:pPr marL="95250" indent="0">
              <a:buNone/>
            </a:pPr>
            <a:r>
              <a:rPr lang="ar-AE" dirty="0">
                <a:cs typeface="+mn-cs"/>
              </a:rPr>
              <a:t> </a:t>
            </a:r>
            <a:r>
              <a:rPr lang="ar-AE" dirty="0" smtClean="0">
                <a:cs typeface="+mn-cs"/>
              </a:rPr>
              <a:t>    ما هي </a:t>
            </a:r>
            <a:r>
              <a:rPr lang="ar-AE" dirty="0" err="1" smtClean="0">
                <a:cs typeface="+mn-cs"/>
              </a:rPr>
              <a:t>النظريه</a:t>
            </a:r>
            <a:r>
              <a:rPr lang="ar-AE" dirty="0" smtClean="0">
                <a:cs typeface="+mn-cs"/>
              </a:rPr>
              <a:t> التي تنعكس في مشروع القانون " أشرح أجابتك .</a:t>
            </a:r>
          </a:p>
          <a:p>
            <a:pPr marL="95250" indent="0">
              <a:buNone/>
            </a:pPr>
            <a:endParaRPr lang="ar-AE" dirty="0">
              <a:cs typeface="+mn-cs"/>
            </a:endParaRPr>
          </a:p>
          <a:p>
            <a:pPr marL="95250" indent="0">
              <a:buNone/>
            </a:pPr>
            <a:endParaRPr lang="en-US" dirty="0">
              <a:cs typeface="+mn-cs"/>
            </a:endParaRPr>
          </a:p>
        </p:txBody>
      </p:sp>
      <p:pic>
        <p:nvPicPr>
          <p:cNvPr id="6" name="Picture 16" descr="نتيجة بحث الصور عن תמונת סימן שאל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0104" y="2411325"/>
            <a:ext cx="392261" cy="6291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نتيجة بحث الصور عن תמונת סימן שאל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6109" y="326565"/>
            <a:ext cx="1100957" cy="931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907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14"/>
          <p:cNvPicPr preferRelativeResize="0"/>
          <p:nvPr/>
        </p:nvPicPr>
        <p:blipFill rotWithShape="1">
          <a:blip r:embed="rId3">
            <a:alphaModFix/>
          </a:blip>
          <a:srcRect l="39172" r="34233" b="66411"/>
          <a:stretch/>
        </p:blipFill>
        <p:spPr>
          <a:xfrm>
            <a:off x="3581996" y="0"/>
            <a:ext cx="2431473" cy="1378857"/>
          </a:xfrm>
          <a:prstGeom prst="rect">
            <a:avLst/>
          </a:prstGeom>
          <a:noFill/>
          <a:ln>
            <a:noFill/>
          </a:ln>
        </p:spPr>
      </p:pic>
      <p:sp>
        <p:nvSpPr>
          <p:cNvPr id="307" name="Google Shape;307;p14"/>
          <p:cNvSpPr txBox="1"/>
          <p:nvPr/>
        </p:nvSpPr>
        <p:spPr>
          <a:xfrm>
            <a:off x="1074322" y="2262084"/>
            <a:ext cx="7791992" cy="1685046"/>
          </a:xfrm>
          <a:prstGeom prst="rect">
            <a:avLst/>
          </a:prstGeom>
          <a:noFill/>
          <a:ln>
            <a:noFill/>
          </a:ln>
        </p:spPr>
        <p:txBody>
          <a:bodyPr spcFirstLastPara="1" wrap="square" lIns="68569" tIns="34275" rIns="68569" bIns="34275" anchor="t" anchorCtr="0">
            <a:spAutoFit/>
          </a:bodyPr>
          <a:lstStyle/>
          <a:p>
            <a:pPr marL="671513" algn="just" rtl="1"/>
            <a:r>
              <a:rPr lang="x-none" sz="2100">
                <a:solidFill>
                  <a:srgbClr val="192A72"/>
                </a:solidFill>
                <a:latin typeface="Varela Round"/>
                <a:ea typeface="Varela Round"/>
                <a:cs typeface="Varela Round"/>
                <a:sym typeface="Varela Round"/>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a:t>
            </a:r>
            <a:endParaRPr sz="2100" dirty="0">
              <a:solidFill>
                <a:srgbClr val="192A72"/>
              </a:solidFill>
              <a:latin typeface="Varela Round"/>
              <a:ea typeface="Varela Round"/>
              <a:cs typeface="Varela Round"/>
              <a:sym typeface="Varela Round"/>
            </a:endParaRPr>
          </a:p>
        </p:txBody>
      </p:sp>
      <p:sp>
        <p:nvSpPr>
          <p:cNvPr id="308" name="Google Shape;308;p14"/>
          <p:cNvSpPr/>
          <p:nvPr/>
        </p:nvSpPr>
        <p:spPr>
          <a:xfrm>
            <a:off x="597" y="1378857"/>
            <a:ext cx="9142810" cy="1177215"/>
          </a:xfrm>
          <a:prstGeom prst="rect">
            <a:avLst/>
          </a:prstGeom>
          <a:noFill/>
          <a:ln>
            <a:noFill/>
          </a:ln>
        </p:spPr>
        <p:txBody>
          <a:bodyPr spcFirstLastPara="1" wrap="square" lIns="68569" tIns="34275" rIns="68569" bIns="34275" anchor="t" anchorCtr="0">
            <a:spAutoFit/>
          </a:bodyPr>
          <a:lstStyle/>
          <a:p>
            <a:pPr algn="ctr" rtl="1">
              <a:lnSpc>
                <a:spcPct val="150000"/>
              </a:lnSpc>
            </a:pPr>
            <a:r>
              <a:rPr lang="x-none" sz="2400" b="1">
                <a:solidFill>
                  <a:srgbClr val="192A72"/>
                </a:solidFill>
                <a:latin typeface="Varela Round"/>
                <a:ea typeface="Varela Round"/>
                <a:cs typeface="Varela Round"/>
                <a:sym typeface="Varela Round"/>
              </a:rPr>
              <a:t>שימוש ביצירות מוגנות בזכויות יוצרים ואיתור בעלי זכויות </a:t>
            </a:r>
            <a:endParaRPr sz="1050" dirty="0"/>
          </a:p>
        </p:txBody>
      </p:sp>
    </p:spTree>
    <p:extLst>
      <p:ext uri="{BB962C8B-B14F-4D97-AF65-F5344CB8AC3E}">
        <p14:creationId xmlns:p14="http://schemas.microsoft.com/office/powerpoint/2010/main" val="1966381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a:bodyPr>
          <a:lstStyle/>
          <a:p>
            <a:pPr algn="ctr"/>
            <a:r>
              <a:rPr lang="he-IL" dirty="0"/>
              <a:t>מערכת שידורים לאומית</a:t>
            </a:r>
          </a:p>
        </p:txBody>
      </p:sp>
    </p:spTree>
    <p:extLst>
      <p:ext uri="{BB962C8B-B14F-4D97-AF65-F5344CB8AC3E}">
        <p14:creationId xmlns:p14="http://schemas.microsoft.com/office/powerpoint/2010/main" val="1390672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7" name="כותרת משנה 6"/>
          <p:cNvSpPr>
            <a:spLocks noGrp="1"/>
          </p:cNvSpPr>
          <p:nvPr>
            <p:ph type="subTitle" idx="1"/>
          </p:nvPr>
        </p:nvSpPr>
        <p:spPr>
          <a:xfrm>
            <a:off x="553660" y="1344295"/>
            <a:ext cx="8155062" cy="2791396"/>
          </a:xfrm>
        </p:spPr>
        <p:txBody>
          <a:bodyPr/>
          <a:lstStyle/>
          <a:p>
            <a:r>
              <a:rPr lang="ar-AE" sz="4000" dirty="0">
                <a:latin typeface="Arial" panose="020B0604020202020204" pitchFamily="34" charset="0"/>
                <a:cs typeface="Arial" panose="020B0604020202020204" pitchFamily="34" charset="0"/>
                <a:sym typeface="Varela Round"/>
              </a:rPr>
              <a:t>علوم البيئه- </a:t>
            </a:r>
            <a:r>
              <a:rPr lang="he-IL" sz="4000" dirty="0">
                <a:latin typeface="Arial" panose="020B0604020202020204" pitchFamily="34" charset="0"/>
                <a:cs typeface="Arial" panose="020B0604020202020204" pitchFamily="34" charset="0"/>
                <a:sym typeface="Varela Round"/>
              </a:rPr>
              <a:t>מדעי סביבה </a:t>
            </a:r>
          </a:p>
          <a:p>
            <a:endParaRPr lang="he-IL" sz="4000" dirty="0">
              <a:latin typeface="Arial" panose="020B0604020202020204" pitchFamily="34" charset="0"/>
              <a:cs typeface="Arial" panose="020B0604020202020204" pitchFamily="34" charset="0"/>
              <a:sym typeface="Varela Round"/>
            </a:endParaRPr>
          </a:p>
          <a:p>
            <a:endParaRPr lang="he-IL" sz="4000" dirty="0">
              <a:latin typeface="Arial" panose="020B0604020202020204" pitchFamily="34" charset="0"/>
              <a:cs typeface="Arial" panose="020B0604020202020204" pitchFamily="34" charset="0"/>
              <a:sym typeface="Varela Round"/>
            </a:endParaRPr>
          </a:p>
          <a:p>
            <a:endParaRPr lang="he-IL" sz="4000" dirty="0">
              <a:latin typeface="Arial" panose="020B0604020202020204" pitchFamily="34" charset="0"/>
              <a:cs typeface="Arial" panose="020B0604020202020204" pitchFamily="34" charset="0"/>
              <a:sym typeface="Varela Round"/>
            </a:endParaRPr>
          </a:p>
        </p:txBody>
      </p:sp>
      <p:sp>
        <p:nvSpPr>
          <p:cNvPr id="4" name="מציין מיקום תוכן 3"/>
          <p:cNvSpPr>
            <a:spLocks noGrp="1"/>
          </p:cNvSpPr>
          <p:nvPr>
            <p:ph idx="10"/>
          </p:nvPr>
        </p:nvSpPr>
        <p:spPr>
          <a:xfrm>
            <a:off x="553660" y="2085343"/>
            <a:ext cx="8155062" cy="1224950"/>
          </a:xfrm>
        </p:spPr>
        <p:txBody>
          <a:bodyPr/>
          <a:lstStyle/>
          <a:p>
            <a:r>
              <a:rPr lang="ar-AE" sz="2800" dirty="0">
                <a:latin typeface="Arial" panose="020B0604020202020204" pitchFamily="34" charset="0"/>
                <a:cs typeface="Arial" panose="020B0604020202020204" pitchFamily="34" charset="0"/>
                <a:sym typeface="Varela Round"/>
              </a:rPr>
              <a:t>آداب </a:t>
            </a:r>
            <a:r>
              <a:rPr lang="ar-AE" sz="2800" dirty="0" err="1">
                <a:latin typeface="Arial" panose="020B0604020202020204" pitchFamily="34" charset="0"/>
                <a:cs typeface="Arial" panose="020B0604020202020204" pitchFamily="34" charset="0"/>
                <a:sym typeface="Varela Round"/>
              </a:rPr>
              <a:t>بيئيه</a:t>
            </a:r>
            <a:r>
              <a:rPr lang="ar-AE" sz="2800" dirty="0">
                <a:latin typeface="Arial" panose="020B0604020202020204" pitchFamily="34" charset="0"/>
                <a:cs typeface="Arial" panose="020B0604020202020204" pitchFamily="34" charset="0"/>
                <a:sym typeface="Varela Round"/>
              </a:rPr>
              <a:t>-</a:t>
            </a:r>
            <a:r>
              <a:rPr lang="he-IL" sz="2800" dirty="0">
                <a:latin typeface="Arial" panose="020B0604020202020204" pitchFamily="34" charset="0"/>
                <a:cs typeface="Arial" panose="020B0604020202020204" pitchFamily="34" charset="0"/>
                <a:sym typeface="Varela Round"/>
              </a:rPr>
              <a:t>אתיקה סביבתית</a:t>
            </a:r>
            <a:r>
              <a:rPr lang="ar-AE" sz="2800" dirty="0">
                <a:latin typeface="Arial" panose="020B0604020202020204" pitchFamily="34" charset="0"/>
                <a:cs typeface="Arial" panose="020B0604020202020204" pitchFamily="34" charset="0"/>
                <a:sym typeface="Varela Round"/>
              </a:rPr>
              <a:t>- </a:t>
            </a:r>
            <a:r>
              <a:rPr lang="he-IL" sz="2800" dirty="0">
                <a:latin typeface="Arial" panose="020B0604020202020204" pitchFamily="34" charset="0"/>
                <a:cs typeface="Arial" panose="020B0604020202020204" pitchFamily="34" charset="0"/>
                <a:sym typeface="Varela Round"/>
              </a:rPr>
              <a:t>חלק "ב" </a:t>
            </a:r>
          </a:p>
          <a:p>
            <a:r>
              <a:rPr lang="he-IL" sz="2800" dirty="0">
                <a:latin typeface="Arial" panose="020B0604020202020204" pitchFamily="34" charset="0"/>
                <a:cs typeface="Arial" panose="020B0604020202020204" pitchFamily="34" charset="0"/>
                <a:sym typeface="Varela Round"/>
              </a:rPr>
              <a:t>שם המורה: איאת אסתיתי </a:t>
            </a:r>
            <a:r>
              <a:rPr lang="ar-AE" sz="2800" dirty="0" err="1">
                <a:latin typeface="Arial" panose="020B0604020202020204" pitchFamily="34" charset="0"/>
                <a:cs typeface="Arial" panose="020B0604020202020204" pitchFamily="34" charset="0"/>
                <a:sym typeface="Varela Round"/>
              </a:rPr>
              <a:t>أيات</a:t>
            </a:r>
            <a:r>
              <a:rPr lang="ar-AE" sz="2800" dirty="0">
                <a:latin typeface="Arial" panose="020B0604020202020204" pitchFamily="34" charset="0"/>
                <a:cs typeface="Arial" panose="020B0604020202020204" pitchFamily="34" charset="0"/>
                <a:sym typeface="Varela Round"/>
              </a:rPr>
              <a:t> </a:t>
            </a:r>
            <a:r>
              <a:rPr lang="ar-AE" sz="2800" dirty="0" err="1">
                <a:latin typeface="Arial" panose="020B0604020202020204" pitchFamily="34" charset="0"/>
                <a:cs typeface="Arial" panose="020B0604020202020204" pitchFamily="34" charset="0"/>
                <a:sym typeface="Varela Round"/>
              </a:rPr>
              <a:t>أستيته</a:t>
            </a:r>
            <a:r>
              <a:rPr lang="ar-AE" sz="2800" dirty="0">
                <a:latin typeface="Arial" panose="020B0604020202020204" pitchFamily="34" charset="0"/>
                <a:cs typeface="Arial" panose="020B0604020202020204" pitchFamily="34" charset="0"/>
                <a:sym typeface="Varela Round"/>
              </a:rPr>
              <a:t> </a:t>
            </a:r>
            <a:endParaRPr lang="he-IL" sz="2800" dirty="0">
              <a:latin typeface="Arial" panose="020B0604020202020204" pitchFamily="34" charset="0"/>
              <a:cs typeface="Arial" panose="020B0604020202020204" pitchFamily="34" charset="0"/>
              <a:sym typeface="Varela Round"/>
            </a:endParaRPr>
          </a:p>
          <a:p>
            <a:endParaRPr lang="he-IL" sz="2800" dirty="0">
              <a:latin typeface="Arial" panose="020B0604020202020204" pitchFamily="34" charset="0"/>
              <a:cs typeface="Arial" panose="020B0604020202020204" pitchFamily="34" charset="0"/>
              <a:sym typeface="Varela Round"/>
            </a:endParaRPr>
          </a:p>
        </p:txBody>
      </p:sp>
    </p:spTree>
    <p:extLst>
      <p:ext uri="{BB962C8B-B14F-4D97-AF65-F5344CB8AC3E}">
        <p14:creationId xmlns:p14="http://schemas.microsoft.com/office/powerpoint/2010/main" val="1295640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1" name="מציין מיקום תוכן 10"/>
          <p:cNvSpPr>
            <a:spLocks noGrp="1"/>
          </p:cNvSpPr>
          <p:nvPr>
            <p:ph sz="quarter" idx="4"/>
          </p:nvPr>
        </p:nvSpPr>
        <p:spPr>
          <a:xfrm>
            <a:off x="387000" y="1294261"/>
            <a:ext cx="6750000" cy="3114388"/>
          </a:xfrm>
          <a:noFill/>
          <a:ln>
            <a:noFill/>
          </a:ln>
        </p:spPr>
        <p:txBody>
          <a:bodyPr spcFirstLastPara="1" wrap="square" lIns="68575" tIns="34275" rIns="68575" bIns="34275" anchor="t" anchorCtr="0">
            <a:normAutofit/>
          </a:bodyPr>
          <a:lstStyle/>
          <a:p>
            <a:r>
              <a:rPr lang="ar-AE" sz="2400" b="1" dirty="0">
                <a:latin typeface="Arial" panose="020B0604020202020204" pitchFamily="34" charset="0"/>
                <a:cs typeface="Arial" panose="020B0604020202020204" pitchFamily="34" charset="0"/>
              </a:rPr>
              <a:t>المعضله </a:t>
            </a:r>
            <a:r>
              <a:rPr lang="ar-AE" sz="2400" dirty="0">
                <a:latin typeface="Arial" panose="020B0604020202020204" pitchFamily="34" charset="0"/>
                <a:cs typeface="Arial" panose="020B0604020202020204" pitchFamily="34" charset="0"/>
              </a:rPr>
              <a:t>: هي حاله يجب الاختيار فيه بين أمكانيتين يصعب أتخاذ القرار والاختيار بين الامكانيتن .</a:t>
            </a:r>
          </a:p>
          <a:p>
            <a:r>
              <a:rPr lang="ar-AE" sz="2400" dirty="0">
                <a:latin typeface="Arial" panose="020B0604020202020204" pitchFamily="34" charset="0"/>
                <a:cs typeface="Arial" panose="020B0604020202020204" pitchFamily="34" charset="0"/>
              </a:rPr>
              <a:t>ويجب الأخذ بالحسبان النواحي الإقتصادية, الإجتماعية , البيئية وإحتياجات المجتمع.</a:t>
            </a:r>
            <a:endParaRPr lang="en-US" sz="2400" dirty="0">
              <a:latin typeface="Arial" panose="020B0604020202020204" pitchFamily="34" charset="0"/>
              <a:cs typeface="Arial" panose="020B0604020202020204" pitchFamily="34" charset="0"/>
            </a:endParaRPr>
          </a:p>
          <a:p>
            <a:endParaRPr lang="he-IL" sz="2400" dirty="0">
              <a:latin typeface="Arial" panose="020B0604020202020204" pitchFamily="34" charset="0"/>
              <a:cs typeface="Arial" panose="020B0604020202020204" pitchFamily="34" charset="0"/>
            </a:endParaRPr>
          </a:p>
        </p:txBody>
      </p:sp>
      <p:sp>
        <p:nvSpPr>
          <p:cNvPr id="2" name="مستطيل 1"/>
          <p:cNvSpPr/>
          <p:nvPr/>
        </p:nvSpPr>
        <p:spPr>
          <a:xfrm>
            <a:off x="1582309" y="338127"/>
            <a:ext cx="6664941" cy="793447"/>
          </a:xfrm>
          <a:prstGeom prst="rect">
            <a:avLst/>
          </a:prstGeom>
          <a:noFill/>
          <a:ln>
            <a:noFill/>
          </a:ln>
        </p:spPr>
        <p:txBody>
          <a:bodyPr spcFirstLastPara="1" vert="horz" wrap="square" lIns="91440" tIns="45720" rIns="91440" bIns="45720" rtlCol="1" anchor="ctr" anchorCtr="0">
            <a:noAutofit/>
          </a:bodyPr>
          <a:lstStyle/>
          <a:p>
            <a:pPr algn="ctr" defTabSz="685800" rtl="1">
              <a:spcBef>
                <a:spcPct val="0"/>
              </a:spcBef>
              <a:buClrTx/>
            </a:pPr>
            <a:r>
              <a:rPr lang="ar-AE" sz="3200" b="1" kern="1200" dirty="0">
                <a:solidFill>
                  <a:srgbClr val="002060"/>
                </a:solidFill>
                <a:latin typeface="Arial" panose="020B0604020202020204" pitchFamily="34" charset="0"/>
                <a:ea typeface="+mj-ea"/>
                <a:cs typeface="Arial" panose="020B0604020202020204" pitchFamily="34" charset="0"/>
              </a:rPr>
              <a:t>المعضله البيئيه – </a:t>
            </a:r>
            <a:r>
              <a:rPr lang="he-IL" sz="3200" b="1" kern="1200" dirty="0">
                <a:solidFill>
                  <a:srgbClr val="002060"/>
                </a:solidFill>
                <a:latin typeface="Arial" panose="020B0604020202020204" pitchFamily="34" charset="0"/>
                <a:ea typeface="+mj-ea"/>
                <a:cs typeface="Arial" panose="020B0604020202020204" pitchFamily="34" charset="0"/>
              </a:rPr>
              <a:t>דילמה סביבתית: </a:t>
            </a:r>
            <a:endParaRPr lang="en-US" sz="3200" b="1" kern="1200" dirty="0">
              <a:solidFill>
                <a:srgbClr val="002060"/>
              </a:solidFill>
              <a:latin typeface="Arial" panose="020B0604020202020204" pitchFamily="34" charset="0"/>
              <a:ea typeface="+mj-ea"/>
              <a:cs typeface="Arial" panose="020B0604020202020204" pitchFamily="34" charset="0"/>
            </a:endParaRPr>
          </a:p>
        </p:txBody>
      </p:sp>
      <p:pic>
        <p:nvPicPr>
          <p:cNvPr id="6" name="Picture 2" descr="צבע בתמונה וקטורית ראש חשיבה גברי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688" y="3633652"/>
            <a:ext cx="1937857" cy="12848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نتيجة بحث الصور عن תמונת סימן שאלה"/>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1590" y="95814"/>
            <a:ext cx="917485" cy="793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083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4" name="מציין מיקום טקסט 13"/>
          <p:cNvSpPr>
            <a:spLocks noGrp="1"/>
          </p:cNvSpPr>
          <p:nvPr>
            <p:ph type="body" sz="quarter" idx="3"/>
          </p:nvPr>
        </p:nvSpPr>
        <p:spPr>
          <a:xfrm>
            <a:off x="1619453" y="532351"/>
            <a:ext cx="6750000" cy="405000"/>
          </a:xfrm>
        </p:spPr>
        <p:txBody>
          <a:bodyPr/>
          <a:lstStyle/>
          <a:p>
            <a:r>
              <a:rPr lang="ar-AE" sz="3600" dirty="0">
                <a:latin typeface="Arial" panose="020B0604020202020204" pitchFamily="34" charset="0"/>
                <a:cs typeface="Arial" panose="020B0604020202020204" pitchFamily="34" charset="0"/>
              </a:rPr>
              <a:t> </a:t>
            </a:r>
            <a:r>
              <a:rPr lang="ar-AE" sz="4000" dirty="0">
                <a:latin typeface="Arial" panose="020B0604020202020204" pitchFamily="34" charset="0"/>
                <a:cs typeface="Arial" panose="020B0604020202020204" pitchFamily="34" charset="0"/>
              </a:rPr>
              <a:t>أمثله لمعضلات </a:t>
            </a:r>
            <a:r>
              <a:rPr lang="ar-AE" sz="4000" dirty="0" err="1">
                <a:latin typeface="Arial" panose="020B0604020202020204" pitchFamily="34" charset="0"/>
                <a:cs typeface="Arial" panose="020B0604020202020204" pitchFamily="34" charset="0"/>
              </a:rPr>
              <a:t>بيئيه</a:t>
            </a:r>
            <a:r>
              <a:rPr lang="ar-AE" sz="4000" dirty="0">
                <a:latin typeface="Arial" panose="020B0604020202020204" pitchFamily="34" charset="0"/>
                <a:cs typeface="Arial" panose="020B0604020202020204" pitchFamily="34" charset="0"/>
              </a:rPr>
              <a:t> </a:t>
            </a:r>
            <a:r>
              <a:rPr lang="ar-AE" sz="3600" dirty="0">
                <a:latin typeface="Arial" panose="020B0604020202020204" pitchFamily="34" charset="0"/>
                <a:cs typeface="Arial" panose="020B0604020202020204" pitchFamily="34" charset="0"/>
              </a:rPr>
              <a:t>:</a:t>
            </a:r>
            <a:endParaRPr lang="he-IL" sz="3600" dirty="0">
              <a:latin typeface="Arial" panose="020B0604020202020204" pitchFamily="34" charset="0"/>
              <a:cs typeface="Arial" panose="020B0604020202020204" pitchFamily="34" charset="0"/>
            </a:endParaRPr>
          </a:p>
        </p:txBody>
      </p:sp>
      <p:sp>
        <p:nvSpPr>
          <p:cNvPr id="11" name="מציין מיקום תוכן 10"/>
          <p:cNvSpPr>
            <a:spLocks noGrp="1"/>
          </p:cNvSpPr>
          <p:nvPr>
            <p:ph sz="quarter" idx="4"/>
          </p:nvPr>
        </p:nvSpPr>
        <p:spPr>
          <a:xfrm>
            <a:off x="299535" y="1030458"/>
            <a:ext cx="6750000" cy="3114388"/>
          </a:xfrm>
          <a:noFill/>
          <a:ln>
            <a:noFill/>
          </a:ln>
        </p:spPr>
        <p:txBody>
          <a:bodyPr spcFirstLastPara="1" wrap="square" lIns="68575" tIns="34275" rIns="68575" bIns="34275" anchor="t" anchorCtr="0">
            <a:normAutofit/>
          </a:bodyPr>
          <a:lstStyle/>
          <a:p>
            <a:pPr marL="95250" indent="0">
              <a:buNone/>
            </a:pPr>
            <a:r>
              <a:rPr lang="ar-AE" sz="2400" b="1" dirty="0">
                <a:latin typeface="Arial" panose="020B0604020202020204" pitchFamily="34" charset="0"/>
                <a:cs typeface="Arial" panose="020B0604020202020204" pitchFamily="34" charset="0"/>
              </a:rPr>
              <a:t>1- أجراء تجارب على الحيوانات .</a:t>
            </a:r>
          </a:p>
          <a:p>
            <a:pPr marL="95250" indent="0">
              <a:buNone/>
            </a:pPr>
            <a:r>
              <a:rPr lang="ar-AE" sz="2400" b="1" dirty="0">
                <a:latin typeface="Arial" panose="020B0604020202020204" pitchFamily="34" charset="0"/>
                <a:cs typeface="Arial" panose="020B0604020202020204" pitchFamily="34" charset="0"/>
              </a:rPr>
              <a:t>2- شق شارع سريع .</a:t>
            </a:r>
          </a:p>
          <a:p>
            <a:pPr marL="95250" indent="0">
              <a:buNone/>
            </a:pPr>
            <a:r>
              <a:rPr lang="ar-AE" sz="2400" b="1" dirty="0">
                <a:latin typeface="Arial" panose="020B0604020202020204" pitchFamily="34" charset="0"/>
                <a:cs typeface="Arial" panose="020B0604020202020204" pitchFamily="34" charset="0"/>
              </a:rPr>
              <a:t>3- بناء بلده في مكان  توجد به قيم طبيعيه .</a:t>
            </a:r>
          </a:p>
          <a:p>
            <a:pPr marL="95250" indent="0">
              <a:buNone/>
            </a:pPr>
            <a:r>
              <a:rPr lang="ar-AE" sz="2400" b="1" dirty="0">
                <a:latin typeface="Arial" panose="020B0604020202020204" pitchFamily="34" charset="0"/>
                <a:cs typeface="Arial" panose="020B0604020202020204" pitchFamily="34" charset="0"/>
              </a:rPr>
              <a:t>4- صيد الحيوانات التي تسبب ضرر للزراعه.</a:t>
            </a:r>
          </a:p>
          <a:p>
            <a:pPr marL="95250" indent="0">
              <a:buNone/>
            </a:pPr>
            <a:endParaRPr lang="ar-AE" sz="2400" b="1" dirty="0">
              <a:latin typeface="Arial" panose="020B0604020202020204" pitchFamily="34" charset="0"/>
              <a:cs typeface="Arial" panose="020B0604020202020204" pitchFamily="34" charset="0"/>
            </a:endParaRPr>
          </a:p>
          <a:p>
            <a:pPr marL="95250" indent="0">
              <a:buNone/>
            </a:pPr>
            <a:endParaRPr lang="he-IL"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7815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8" name="מציין מיקום תוכן 7"/>
          <p:cNvSpPr>
            <a:spLocks noGrp="1"/>
          </p:cNvSpPr>
          <p:nvPr>
            <p:ph sz="quarter" idx="4"/>
          </p:nvPr>
        </p:nvSpPr>
        <p:spPr>
          <a:xfrm>
            <a:off x="386999" y="935043"/>
            <a:ext cx="6750000" cy="3114388"/>
          </a:xfrm>
        </p:spPr>
        <p:txBody>
          <a:bodyPr>
            <a:normAutofit/>
          </a:bodyPr>
          <a:lstStyle/>
          <a:p>
            <a:pPr>
              <a:lnSpc>
                <a:spcPct val="200000"/>
              </a:lnSpc>
            </a:pPr>
            <a:r>
              <a:rPr lang="ar-AE" dirty="0">
                <a:latin typeface="Arial" panose="020B0604020202020204" pitchFamily="34" charset="0"/>
                <a:cs typeface="Arial" panose="020B0604020202020204" pitchFamily="34" charset="0"/>
              </a:rPr>
              <a:t>التأثيرات </a:t>
            </a:r>
            <a:r>
              <a:rPr lang="ar-AE" dirty="0" err="1">
                <a:latin typeface="Arial" panose="020B0604020202020204" pitchFamily="34" charset="0"/>
                <a:cs typeface="Arial" panose="020B0604020202020204" pitchFamily="34" charset="0"/>
              </a:rPr>
              <a:t>السلبيه</a:t>
            </a:r>
            <a:r>
              <a:rPr lang="ar-AE" dirty="0">
                <a:latin typeface="Arial" panose="020B0604020202020204" pitchFamily="34" charset="0"/>
                <a:cs typeface="Arial" panose="020B0604020202020204" pitchFamily="34" charset="0"/>
              </a:rPr>
              <a:t> للقطط على تنوع كبير من الأنواع دفعت الاتحاد العالمي </a:t>
            </a:r>
            <a:r>
              <a:rPr lang="ar-AE" dirty="0" err="1">
                <a:latin typeface="Arial" panose="020B0604020202020204" pitchFamily="34" charset="0"/>
                <a:cs typeface="Arial" panose="020B0604020202020204" pitchFamily="34" charset="0"/>
              </a:rPr>
              <a:t>للمحافظه</a:t>
            </a:r>
            <a:r>
              <a:rPr lang="ar-AE" dirty="0">
                <a:latin typeface="Arial" panose="020B0604020202020204" pitchFamily="34" charset="0"/>
                <a:cs typeface="Arial" panose="020B0604020202020204" pitchFamily="34" charset="0"/>
              </a:rPr>
              <a:t> على </a:t>
            </a:r>
            <a:r>
              <a:rPr lang="ar-AE" dirty="0" err="1">
                <a:latin typeface="Arial" panose="020B0604020202020204" pitchFamily="34" charset="0"/>
                <a:cs typeface="Arial" panose="020B0604020202020204" pitchFamily="34" charset="0"/>
              </a:rPr>
              <a:t>الطبيعه</a:t>
            </a:r>
            <a:r>
              <a:rPr lang="ar-AE" dirty="0">
                <a:latin typeface="Arial" panose="020B0604020202020204" pitchFamily="34" charset="0"/>
                <a:cs typeface="Arial" panose="020B0604020202020204" pitchFamily="34" charset="0"/>
              </a:rPr>
              <a:t> الى شملها في قائمه الأنواع الأكثر ضررا .بهدف منع تكاثر عشيرة القطط , يؤيد الكثير من الباحثين تشريع قوانين تهدف الى الحد من اطعام القطط في الشوارع , لكن الكثير من الأشخاص المعنين </a:t>
            </a:r>
            <a:r>
              <a:rPr lang="ar-AE" dirty="0" err="1">
                <a:latin typeface="Arial" panose="020B0604020202020204" pitchFamily="34" charset="0"/>
                <a:cs typeface="Arial" panose="020B0604020202020204" pitchFamily="34" charset="0"/>
              </a:rPr>
              <a:t>برعايه</a:t>
            </a:r>
            <a:r>
              <a:rPr lang="ar-AE" dirty="0">
                <a:latin typeface="Arial" panose="020B0604020202020204" pitchFamily="34" charset="0"/>
                <a:cs typeface="Arial" panose="020B0604020202020204" pitchFamily="34" charset="0"/>
              </a:rPr>
              <a:t> القطط يعارضون هذا التشريع .</a:t>
            </a:r>
          </a:p>
          <a:p>
            <a:pPr>
              <a:lnSpc>
                <a:spcPct val="200000"/>
              </a:lnSpc>
            </a:pPr>
            <a:r>
              <a:rPr lang="ar-AE" dirty="0">
                <a:solidFill>
                  <a:srgbClr val="FF0000"/>
                </a:solidFill>
                <a:latin typeface="Arial" panose="020B0604020202020204" pitchFamily="34" charset="0"/>
                <a:cs typeface="Arial" panose="020B0604020202020204" pitchFamily="34" charset="0"/>
              </a:rPr>
              <a:t>ما هي </a:t>
            </a:r>
            <a:r>
              <a:rPr lang="ar-AE" dirty="0" err="1">
                <a:solidFill>
                  <a:srgbClr val="FF0000"/>
                </a:solidFill>
                <a:latin typeface="Arial" panose="020B0604020202020204" pitchFamily="34" charset="0"/>
                <a:cs typeface="Arial" panose="020B0604020202020204" pitchFamily="34" charset="0"/>
              </a:rPr>
              <a:t>المعضله</a:t>
            </a:r>
            <a:r>
              <a:rPr lang="ar-AE" dirty="0">
                <a:solidFill>
                  <a:srgbClr val="FF0000"/>
                </a:solidFill>
                <a:latin typeface="Arial" panose="020B0604020202020204" pitchFamily="34" charset="0"/>
                <a:cs typeface="Arial" panose="020B0604020202020204" pitchFamily="34" charset="0"/>
              </a:rPr>
              <a:t> </a:t>
            </a:r>
            <a:r>
              <a:rPr lang="ar-AE" dirty="0" err="1" smtClean="0">
                <a:solidFill>
                  <a:srgbClr val="FF0000"/>
                </a:solidFill>
                <a:latin typeface="Arial" panose="020B0604020202020204" pitchFamily="34" charset="0"/>
                <a:cs typeface="Arial" panose="020B0604020202020204" pitchFamily="34" charset="0"/>
              </a:rPr>
              <a:t>الآدبيه</a:t>
            </a:r>
            <a:r>
              <a:rPr lang="ar-AE" dirty="0" smtClean="0">
                <a:solidFill>
                  <a:srgbClr val="FF0000"/>
                </a:solidFill>
                <a:latin typeface="Arial" panose="020B0604020202020204" pitchFamily="34" charset="0"/>
                <a:cs typeface="Arial" panose="020B0604020202020204" pitchFamily="34" charset="0"/>
              </a:rPr>
              <a:t> </a:t>
            </a:r>
            <a:r>
              <a:rPr lang="ar-AE" dirty="0">
                <a:solidFill>
                  <a:srgbClr val="FF0000"/>
                </a:solidFill>
                <a:latin typeface="Arial" panose="020B0604020202020204" pitchFamily="34" charset="0"/>
                <a:cs typeface="Arial" panose="020B0604020202020204" pitchFamily="34" charset="0"/>
              </a:rPr>
              <a:t>التي تنعكس </a:t>
            </a:r>
            <a:r>
              <a:rPr lang="ar-AE" dirty="0" err="1">
                <a:solidFill>
                  <a:srgbClr val="FF0000"/>
                </a:solidFill>
                <a:latin typeface="Arial" panose="020B0604020202020204" pitchFamily="34" charset="0"/>
                <a:cs typeface="Arial" panose="020B0604020202020204" pitchFamily="34" charset="0"/>
              </a:rPr>
              <a:t>بالقطعه</a:t>
            </a:r>
            <a:r>
              <a:rPr lang="ar-AE" dirty="0">
                <a:solidFill>
                  <a:srgbClr val="FF0000"/>
                </a:solidFill>
                <a:latin typeface="Arial" panose="020B0604020202020204" pitchFamily="34" charset="0"/>
                <a:cs typeface="Arial" panose="020B0604020202020204" pitchFamily="34" charset="0"/>
              </a:rPr>
              <a:t> ؟</a:t>
            </a:r>
            <a:endParaRPr lang="he-IL" dirty="0">
              <a:solidFill>
                <a:srgbClr val="FF0000"/>
              </a:solidFill>
              <a:latin typeface="Arial" panose="020B0604020202020204" pitchFamily="34" charset="0"/>
              <a:cs typeface="Arial" panose="020B0604020202020204" pitchFamily="34" charset="0"/>
            </a:endParaRPr>
          </a:p>
        </p:txBody>
      </p:sp>
      <p:pic>
        <p:nvPicPr>
          <p:cNvPr id="5" name="Picture 8" descr="نتيجة بحث الصور عن תמונת סימן שאל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6999" y="1857210"/>
            <a:ext cx="1719742" cy="1208015"/>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1813425" y="306416"/>
            <a:ext cx="5248459" cy="560276"/>
          </a:xfrm>
          <a:prstGeom prst="rect">
            <a:avLst/>
          </a:prstGeom>
          <a:noFill/>
          <a:ln>
            <a:noFill/>
          </a:ln>
        </p:spPr>
        <p:txBody>
          <a:bodyPr spcFirstLastPara="1" vert="horz" wrap="square" lIns="91440" tIns="45720" rIns="91440" bIns="45720" rtlCol="1" anchor="ctr" anchorCtr="0">
            <a:noAutofit/>
          </a:bodyPr>
          <a:lstStyle/>
          <a:p>
            <a:pPr algn="ctr" defTabSz="685800" rtl="1">
              <a:spcBef>
                <a:spcPct val="0"/>
              </a:spcBef>
              <a:buClrTx/>
            </a:pPr>
            <a:r>
              <a:rPr lang="ar-AE" sz="4000" b="1" kern="1200" dirty="0">
                <a:solidFill>
                  <a:srgbClr val="002060"/>
                </a:solidFill>
                <a:latin typeface="Arial" panose="020B0604020202020204" pitchFamily="34" charset="0"/>
                <a:ea typeface="+mj-ea"/>
                <a:cs typeface="Arial" panose="020B0604020202020204" pitchFamily="34" charset="0"/>
              </a:rPr>
              <a:t>     معضله بيئيه :</a:t>
            </a:r>
            <a:endParaRPr lang="en-US" sz="4000" b="1" kern="1200" dirty="0">
              <a:solidFill>
                <a:srgbClr val="002060"/>
              </a:solidFill>
              <a:latin typeface="Arial" panose="020B0604020202020204" pitchFamily="34" charset="0"/>
              <a:ea typeface="+mj-ea"/>
              <a:cs typeface="Arial" panose="020B0604020202020204" pitchFamily="34" charset="0"/>
            </a:endParaRPr>
          </a:p>
        </p:txBody>
      </p:sp>
      <p:pic>
        <p:nvPicPr>
          <p:cNvPr id="10" name="Picture 16" descr="نتيجة بحث الصور عن תמונת סימן שאלה"/>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0940" y="767751"/>
            <a:ext cx="532524" cy="7382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نتيجة بحث الصور عن תמונת סימן שאלה"/>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5150" y="107596"/>
            <a:ext cx="532524" cy="7382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نتيجة بحث الصور عن תמונת סימן שאלה"/>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0608" y="3484383"/>
            <a:ext cx="532524" cy="738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787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1" name="מציין מיקום תוכן 10"/>
          <p:cNvSpPr>
            <a:spLocks noGrp="1"/>
          </p:cNvSpPr>
          <p:nvPr>
            <p:ph sz="quarter" idx="4"/>
          </p:nvPr>
        </p:nvSpPr>
        <p:spPr>
          <a:xfrm>
            <a:off x="553977" y="1038409"/>
            <a:ext cx="6750000" cy="3114388"/>
          </a:xfrm>
          <a:noFill/>
          <a:ln>
            <a:noFill/>
          </a:ln>
        </p:spPr>
        <p:txBody>
          <a:bodyPr spcFirstLastPara="1" wrap="square" lIns="68575" tIns="34275" rIns="68575" bIns="34275" anchor="t" anchorCtr="0">
            <a:normAutofit/>
          </a:bodyPr>
          <a:lstStyle/>
          <a:p>
            <a:pPr>
              <a:lnSpc>
                <a:spcPct val="200000"/>
              </a:lnSpc>
            </a:pPr>
            <a:r>
              <a:rPr lang="ar-AE" sz="2000" b="1" dirty="0">
                <a:latin typeface="Arial" panose="020B0604020202020204" pitchFamily="34" charset="0"/>
                <a:cs typeface="Arial" panose="020B0604020202020204" pitchFamily="34" charset="0"/>
              </a:rPr>
              <a:t>نيمبي : ليس في ساحتي الخلفيه .</a:t>
            </a:r>
          </a:p>
          <a:p>
            <a:pPr>
              <a:lnSpc>
                <a:spcPct val="200000"/>
              </a:lnSpc>
            </a:pPr>
            <a:r>
              <a:rPr lang="ar-AE" sz="2000" dirty="0">
                <a:latin typeface="Arial" panose="020B0604020202020204" pitchFamily="34" charset="0"/>
                <a:cs typeface="Arial" panose="020B0604020202020204" pitchFamily="34" charset="0"/>
              </a:rPr>
              <a:t>أمثله- بيع الدول المتطوره نفاياتها للدول الناميه .</a:t>
            </a:r>
          </a:p>
          <a:p>
            <a:pPr>
              <a:lnSpc>
                <a:spcPct val="200000"/>
              </a:lnSpc>
            </a:pPr>
            <a:r>
              <a:rPr lang="ar-AE" sz="2000" dirty="0">
                <a:latin typeface="Arial" panose="020B0604020202020204" pitchFamily="34" charset="0"/>
                <a:cs typeface="Arial" panose="020B0604020202020204" pitchFamily="34" charset="0"/>
              </a:rPr>
              <a:t>بيع غاز ثاني أكسيد الكربون .</a:t>
            </a:r>
          </a:p>
          <a:p>
            <a:pPr>
              <a:lnSpc>
                <a:spcPct val="200000"/>
              </a:lnSpc>
            </a:pPr>
            <a:endParaRPr lang="he-IL" sz="2000" dirty="0">
              <a:latin typeface="Arial" panose="020B0604020202020204" pitchFamily="34" charset="0"/>
              <a:cs typeface="Arial" panose="020B0604020202020204" pitchFamily="34" charset="0"/>
            </a:endParaRPr>
          </a:p>
        </p:txBody>
      </p:sp>
      <p:pic>
        <p:nvPicPr>
          <p:cNvPr id="5" name="Picture 2" descr="http://www.philebrity.com/wp-content/uploads/2010/09/nimby.jpg"/>
          <p:cNvPicPr>
            <a:picLocks noChangeAspect="1" noChangeArrowheads="1"/>
          </p:cNvPicPr>
          <p:nvPr/>
        </p:nvPicPr>
        <p:blipFill>
          <a:blip r:embed="rId3" cstate="print"/>
          <a:srcRect/>
          <a:stretch>
            <a:fillRect/>
          </a:stretch>
        </p:blipFill>
        <p:spPr bwMode="auto">
          <a:xfrm>
            <a:off x="387000" y="1628920"/>
            <a:ext cx="1858051" cy="2593981"/>
          </a:xfrm>
          <a:prstGeom prst="rect">
            <a:avLst/>
          </a:prstGeom>
          <a:noFill/>
        </p:spPr>
      </p:pic>
      <p:sp>
        <p:nvSpPr>
          <p:cNvPr id="2" name="مستطيل 1"/>
          <p:cNvSpPr/>
          <p:nvPr/>
        </p:nvSpPr>
        <p:spPr>
          <a:xfrm>
            <a:off x="2361013" y="324997"/>
            <a:ext cx="4175184" cy="540000"/>
          </a:xfrm>
          <a:prstGeom prst="rect">
            <a:avLst/>
          </a:prstGeom>
          <a:noFill/>
          <a:ln>
            <a:noFill/>
          </a:ln>
        </p:spPr>
        <p:txBody>
          <a:bodyPr spcFirstLastPara="1" vert="horz" wrap="square" lIns="91440" tIns="45720" rIns="91440" bIns="45720" rtlCol="1" anchor="ctr" anchorCtr="0">
            <a:noAutofit/>
          </a:bodyPr>
          <a:lstStyle/>
          <a:p>
            <a:pPr algn="ctr" defTabSz="685800" rtl="1">
              <a:spcBef>
                <a:spcPct val="0"/>
              </a:spcBef>
              <a:buClrTx/>
            </a:pPr>
            <a:r>
              <a:rPr lang="en-US" sz="4000" b="1" kern="1200" dirty="0">
                <a:solidFill>
                  <a:srgbClr val="002060"/>
                </a:solidFill>
                <a:latin typeface="Arial" panose="020B0604020202020204" pitchFamily="34" charset="0"/>
                <a:ea typeface="+mj-ea"/>
                <a:cs typeface="Arial" panose="020B0604020202020204" pitchFamily="34" charset="0"/>
              </a:rPr>
              <a:t>Nimby</a:t>
            </a:r>
            <a:r>
              <a:rPr lang="ar-AE" sz="4000" b="1" kern="1200" dirty="0">
                <a:solidFill>
                  <a:srgbClr val="002060"/>
                </a:solidFill>
                <a:latin typeface="Arial" panose="020B0604020202020204" pitchFamily="34" charset="0"/>
                <a:ea typeface="+mj-ea"/>
                <a:cs typeface="Arial" panose="020B0604020202020204" pitchFamily="34" charset="0"/>
              </a:rPr>
              <a:t>     نيمبي </a:t>
            </a:r>
            <a:endParaRPr lang="en-US" sz="4000" b="1" kern="1200" dirty="0">
              <a:solidFill>
                <a:srgbClr val="00206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85203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1" name="מציין מיקום תוכן 10"/>
          <p:cNvSpPr>
            <a:spLocks noGrp="1"/>
          </p:cNvSpPr>
          <p:nvPr>
            <p:ph sz="quarter" idx="4"/>
          </p:nvPr>
        </p:nvSpPr>
        <p:spPr>
          <a:xfrm>
            <a:off x="784566" y="1071625"/>
            <a:ext cx="6750000" cy="3114388"/>
          </a:xfrm>
        </p:spPr>
        <p:txBody>
          <a:bodyPr>
            <a:normAutofit/>
          </a:bodyPr>
          <a:lstStyle/>
          <a:p>
            <a:pPr lvl="0"/>
            <a:r>
              <a:rPr lang="ar-AE" sz="2400" b="1" dirty="0">
                <a:latin typeface="Arial" panose="020B0604020202020204" pitchFamily="34" charset="0"/>
                <a:cs typeface="Arial" panose="020B0604020202020204" pitchFamily="34" charset="0"/>
              </a:rPr>
              <a:t>الحقوق والواجبات البيئية</a:t>
            </a:r>
            <a:r>
              <a:rPr lang="ar-AE" sz="2400" dirty="0">
                <a:latin typeface="Arial" panose="020B0604020202020204" pitchFamily="34" charset="0"/>
                <a:cs typeface="Arial" panose="020B0604020202020204" pitchFamily="34" charset="0"/>
              </a:rPr>
              <a:t>: حق الانسان </a:t>
            </a:r>
            <a:r>
              <a:rPr lang="ar-AE" sz="2400" dirty="0" err="1">
                <a:latin typeface="Arial" panose="020B0604020202020204" pitchFamily="34" charset="0"/>
                <a:cs typeface="Arial" panose="020B0604020202020204" pitchFamily="34" charset="0"/>
              </a:rPr>
              <a:t>بالحياه</a:t>
            </a:r>
            <a:r>
              <a:rPr lang="ar-AE" sz="2400" dirty="0">
                <a:latin typeface="Arial" panose="020B0604020202020204" pitchFamily="34" charset="0"/>
                <a:cs typeface="Arial" panose="020B0604020202020204" pitchFamily="34" charset="0"/>
              </a:rPr>
              <a:t> وأن يعيش في </a:t>
            </a:r>
            <a:r>
              <a:rPr lang="ar-AE" sz="2400" dirty="0" err="1">
                <a:latin typeface="Arial" panose="020B0604020202020204" pitchFamily="34" charset="0"/>
                <a:cs typeface="Arial" panose="020B0604020202020204" pitchFamily="34" charset="0"/>
              </a:rPr>
              <a:t>بيئه</a:t>
            </a:r>
            <a:r>
              <a:rPr lang="ar-AE" sz="2400" dirty="0">
                <a:latin typeface="Arial" panose="020B0604020202020204" pitchFamily="34" charset="0"/>
                <a:cs typeface="Arial" panose="020B0604020202020204" pitchFamily="34" charset="0"/>
              </a:rPr>
              <a:t> </a:t>
            </a:r>
            <a:r>
              <a:rPr lang="ar-AE" sz="2400" dirty="0" err="1">
                <a:latin typeface="Arial" panose="020B0604020202020204" pitchFamily="34" charset="0"/>
                <a:cs typeface="Arial" panose="020B0604020202020204" pitchFamily="34" charset="0"/>
              </a:rPr>
              <a:t>نظيفه</a:t>
            </a:r>
            <a:r>
              <a:rPr lang="ar-AE" sz="2400" dirty="0">
                <a:latin typeface="Arial" panose="020B0604020202020204" pitchFamily="34" charset="0"/>
                <a:cs typeface="Arial" panose="020B0604020202020204" pitchFamily="34" charset="0"/>
              </a:rPr>
              <a:t> وأن يتوفر له المسكن والغذاء</a:t>
            </a:r>
          </a:p>
          <a:p>
            <a:pPr lvl="0"/>
            <a:r>
              <a:rPr lang="ar-AE" sz="2400" u="sng" dirty="0">
                <a:latin typeface="Arial" panose="020B0604020202020204" pitchFamily="34" charset="0"/>
                <a:cs typeface="Arial" panose="020B0604020202020204" pitchFamily="34" charset="0"/>
              </a:rPr>
              <a:t>الواجبات البيئية</a:t>
            </a:r>
            <a:r>
              <a:rPr lang="ar-AE" sz="2400" dirty="0">
                <a:latin typeface="Arial" panose="020B0604020202020204" pitchFamily="34" charset="0"/>
                <a:cs typeface="Arial" panose="020B0604020202020204" pitchFamily="34" charset="0"/>
              </a:rPr>
              <a:t> تنص على أنه يجب على كل انسان  المحافظة على جودة </a:t>
            </a:r>
            <a:r>
              <a:rPr lang="ar-AE" sz="2400" dirty="0" err="1">
                <a:latin typeface="Arial" panose="020B0604020202020204" pitchFamily="34" charset="0"/>
                <a:cs typeface="Arial" panose="020B0604020202020204" pitchFamily="34" charset="0"/>
              </a:rPr>
              <a:t>البيئه</a:t>
            </a:r>
            <a:r>
              <a:rPr lang="ar-AE" sz="2400" dirty="0">
                <a:latin typeface="Arial" panose="020B0604020202020204" pitchFamily="34" charset="0"/>
                <a:cs typeface="Arial" panose="020B0604020202020204" pitchFamily="34" charset="0"/>
              </a:rPr>
              <a:t> </a:t>
            </a:r>
            <a:r>
              <a:rPr lang="ar-AE" sz="2400" dirty="0" err="1">
                <a:latin typeface="Arial" panose="020B0604020202020204" pitchFamily="34" charset="0"/>
                <a:cs typeface="Arial" panose="020B0604020202020204" pitchFamily="34" charset="0"/>
              </a:rPr>
              <a:t>والمحافظه</a:t>
            </a:r>
            <a:r>
              <a:rPr lang="ar-AE" sz="2400" dirty="0">
                <a:latin typeface="Arial" panose="020B0604020202020204" pitchFamily="34" charset="0"/>
                <a:cs typeface="Arial" panose="020B0604020202020204" pitchFamily="34" charset="0"/>
              </a:rPr>
              <a:t> عليها وعدم تبذير الموارد </a:t>
            </a:r>
            <a:r>
              <a:rPr lang="ar-AE" sz="2400" dirty="0" err="1">
                <a:latin typeface="Arial" panose="020B0604020202020204" pitchFamily="34" charset="0"/>
                <a:cs typeface="Arial" panose="020B0604020202020204" pitchFamily="34" charset="0"/>
              </a:rPr>
              <a:t>الطبيعيه</a:t>
            </a:r>
            <a:r>
              <a:rPr lang="ar-AE" sz="2400" dirty="0">
                <a:latin typeface="Arial" panose="020B0604020202020204" pitchFamily="34" charset="0"/>
                <a:cs typeface="Arial" panose="020B0604020202020204" pitchFamily="34" charset="0"/>
              </a:rPr>
              <a:t> , </a:t>
            </a:r>
            <a:r>
              <a:rPr lang="ar-AE" sz="2400" dirty="0" err="1">
                <a:latin typeface="Arial" panose="020B0604020202020204" pitchFamily="34" charset="0"/>
                <a:cs typeface="Arial" panose="020B0604020202020204" pitchFamily="34" charset="0"/>
              </a:rPr>
              <a:t>وأعطاء</a:t>
            </a:r>
            <a:r>
              <a:rPr lang="ar-AE" sz="2400" dirty="0">
                <a:latin typeface="Arial" panose="020B0604020202020204" pitchFamily="34" charset="0"/>
                <a:cs typeface="Arial" panose="020B0604020202020204" pitchFamily="34" charset="0"/>
              </a:rPr>
              <a:t> حق </a:t>
            </a:r>
            <a:r>
              <a:rPr lang="ar-AE" sz="2400" dirty="0" err="1">
                <a:latin typeface="Arial" panose="020B0604020202020204" pitchFamily="34" charset="0"/>
                <a:cs typeface="Arial" panose="020B0604020202020204" pitchFamily="34" charset="0"/>
              </a:rPr>
              <a:t>للاخرين</a:t>
            </a:r>
            <a:r>
              <a:rPr lang="ar-AE" sz="2400" dirty="0">
                <a:latin typeface="Arial" panose="020B0604020202020204" pitchFamily="34" charset="0"/>
                <a:cs typeface="Arial" panose="020B0604020202020204" pitchFamily="34" charset="0"/>
              </a:rPr>
              <a:t> العيش في بيئة نظيفة بأمان.</a:t>
            </a:r>
            <a:endParaRPr lang="en-US" sz="2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nSpc>
                <a:spcPct val="150000"/>
              </a:lnSpc>
            </a:pPr>
            <a:endParaRPr lang="he-IL" dirty="0">
              <a:latin typeface="Arial" panose="020B0604020202020204" pitchFamily="34" charset="0"/>
              <a:cs typeface="Arial" panose="020B0604020202020204" pitchFamily="34" charset="0"/>
            </a:endParaRPr>
          </a:p>
        </p:txBody>
      </p:sp>
      <p:sp>
        <p:nvSpPr>
          <p:cNvPr id="2" name="مستطيل 1"/>
          <p:cNvSpPr/>
          <p:nvPr/>
        </p:nvSpPr>
        <p:spPr>
          <a:xfrm>
            <a:off x="922351" y="241540"/>
            <a:ext cx="7272743" cy="741871"/>
          </a:xfrm>
          <a:prstGeom prst="rect">
            <a:avLst/>
          </a:prstGeom>
          <a:noFill/>
          <a:ln>
            <a:noFill/>
          </a:ln>
        </p:spPr>
        <p:txBody>
          <a:bodyPr spcFirstLastPara="1" vert="horz" wrap="square" lIns="91440" tIns="45720" rIns="91440" bIns="45720" rtlCol="1" anchor="ctr" anchorCtr="0">
            <a:noAutofit/>
          </a:bodyPr>
          <a:lstStyle/>
          <a:p>
            <a:pPr algn="ctr" defTabSz="685800" rtl="1">
              <a:spcBef>
                <a:spcPct val="0"/>
              </a:spcBef>
              <a:buClrTx/>
            </a:pPr>
            <a:r>
              <a:rPr lang="ar-AE" sz="3200" b="1" kern="1200" dirty="0">
                <a:solidFill>
                  <a:srgbClr val="002060"/>
                </a:solidFill>
                <a:latin typeface="Arial" panose="020B0604020202020204" pitchFamily="34" charset="0"/>
                <a:ea typeface="+mj-ea"/>
                <a:cs typeface="Arial" panose="020B0604020202020204" pitchFamily="34" charset="0"/>
              </a:rPr>
              <a:t>حقوق وواجبات البيئه – </a:t>
            </a:r>
            <a:r>
              <a:rPr lang="he-IL" sz="3200" b="1" kern="1200" dirty="0">
                <a:solidFill>
                  <a:srgbClr val="002060"/>
                </a:solidFill>
                <a:latin typeface="Arial" panose="020B0604020202020204" pitchFamily="34" charset="0"/>
                <a:ea typeface="+mj-ea"/>
                <a:cs typeface="Arial" panose="020B0604020202020204" pitchFamily="34" charset="0"/>
              </a:rPr>
              <a:t>זכויות וחובות סביבה</a:t>
            </a:r>
            <a:endParaRPr lang="en-US" sz="3200" b="1" kern="1200" dirty="0">
              <a:solidFill>
                <a:srgbClr val="00206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092678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1" name="מציין מיקום תוכן 10"/>
          <p:cNvSpPr>
            <a:spLocks noGrp="1"/>
          </p:cNvSpPr>
          <p:nvPr>
            <p:ph sz="quarter" idx="4"/>
          </p:nvPr>
        </p:nvSpPr>
        <p:spPr>
          <a:xfrm>
            <a:off x="387000" y="1294261"/>
            <a:ext cx="6750000" cy="3114388"/>
          </a:xfrm>
        </p:spPr>
        <p:txBody>
          <a:bodyPr>
            <a:normAutofit/>
          </a:bodyPr>
          <a:lstStyle/>
          <a:p>
            <a:pPr marL="95250" lvl="0" indent="0">
              <a:buNone/>
            </a:pPr>
            <a:r>
              <a:rPr lang="ar-AE" sz="2400" b="1" dirty="0" err="1">
                <a:latin typeface="Arial" panose="020B0604020202020204" pitchFamily="34" charset="0"/>
                <a:cs typeface="Arial" panose="020B0604020202020204" pitchFamily="34" charset="0"/>
              </a:rPr>
              <a:t>أ</a:t>
            </a:r>
            <a:r>
              <a:rPr lang="ar-AE" sz="2400" b="1" dirty="0" err="1" smtClean="0">
                <a:latin typeface="Arial" panose="020B0604020202020204" pitchFamily="34" charset="0"/>
                <a:cs typeface="Arial" panose="020B0604020202020204" pitchFamily="34" charset="0"/>
              </a:rPr>
              <a:t>حتياجات</a:t>
            </a:r>
            <a:r>
              <a:rPr lang="ar-AE" sz="2400" b="1" dirty="0" smtClean="0">
                <a:latin typeface="Arial" panose="020B0604020202020204" pitchFamily="34" charset="0"/>
                <a:cs typeface="Arial" panose="020B0604020202020204" pitchFamily="34" charset="0"/>
              </a:rPr>
              <a:t> </a:t>
            </a:r>
            <a:r>
              <a:rPr lang="ar-AE" sz="2400" b="1" dirty="0">
                <a:latin typeface="Arial" panose="020B0604020202020204" pitchFamily="34" charset="0"/>
                <a:cs typeface="Arial" panose="020B0604020202020204" pitchFamily="34" charset="0"/>
              </a:rPr>
              <a:t>المجتمع</a:t>
            </a:r>
            <a:r>
              <a:rPr lang="ar-AE" sz="2400" dirty="0">
                <a:latin typeface="Arial" panose="020B0604020202020204" pitchFamily="34" charset="0"/>
                <a:cs typeface="Arial" panose="020B0604020202020204" pitchFamily="34" charset="0"/>
              </a:rPr>
              <a:t>: لكل مجتمع احتياجاته الخاصة من البيئة كالغذاء, المساحة والموارد البيئية المختلفة وذلك لضمان استمرارية المجتمع.</a:t>
            </a:r>
            <a:endParaRPr lang="en-US" sz="2400" dirty="0">
              <a:latin typeface="Arial" panose="020B0604020202020204" pitchFamily="34" charset="0"/>
              <a:cs typeface="Arial" panose="020B0604020202020204" pitchFamily="34" charset="0"/>
            </a:endParaRPr>
          </a:p>
          <a:p>
            <a:pPr marL="95250" indent="0">
              <a:buNone/>
            </a:pPr>
            <a:r>
              <a:rPr lang="ar-AE" sz="2400" dirty="0">
                <a:latin typeface="Arial" panose="020B0604020202020204" pitchFamily="34" charset="0"/>
                <a:cs typeface="Arial" panose="020B0604020202020204" pitchFamily="34" charset="0"/>
              </a:rPr>
              <a:t>من المهم أن نذكر أنّ كل مجتمع يختلف عن الآخر </a:t>
            </a:r>
            <a:r>
              <a:rPr lang="ar-AE" sz="2400" dirty="0" err="1">
                <a:latin typeface="Arial" panose="020B0604020202020204" pitchFamily="34" charset="0"/>
                <a:cs typeface="Arial" panose="020B0604020202020204" pitchFamily="34" charset="0"/>
              </a:rPr>
              <a:t>بإحتياجاته</a:t>
            </a:r>
            <a:r>
              <a:rPr lang="ar-AE" sz="2400" dirty="0">
                <a:latin typeface="Arial" panose="020B0604020202020204" pitchFamily="34" charset="0"/>
                <a:cs typeface="Arial" panose="020B0604020202020204" pitchFamily="34" charset="0"/>
              </a:rPr>
              <a:t> من البيئة وارتباطه بالبيئة وِفقًا لمستوى المعيشة.</a:t>
            </a:r>
            <a:endParaRPr lang="en-US" sz="2400" dirty="0">
              <a:latin typeface="Arial" panose="020B0604020202020204" pitchFamily="34" charset="0"/>
              <a:cs typeface="Arial" panose="020B0604020202020204" pitchFamily="34" charset="0"/>
            </a:endParaRPr>
          </a:p>
          <a:p>
            <a:pPr marL="95250" indent="0">
              <a:lnSpc>
                <a:spcPct val="150000"/>
              </a:lnSpc>
              <a:buNone/>
            </a:pPr>
            <a:endParaRPr lang="he-IL" dirty="0">
              <a:latin typeface="Arial" panose="020B0604020202020204" pitchFamily="34" charset="0"/>
              <a:cs typeface="Arial" panose="020B0604020202020204" pitchFamily="34" charset="0"/>
            </a:endParaRPr>
          </a:p>
        </p:txBody>
      </p:sp>
      <p:sp>
        <p:nvSpPr>
          <p:cNvPr id="2" name="مستطيل 1"/>
          <p:cNvSpPr/>
          <p:nvPr/>
        </p:nvSpPr>
        <p:spPr>
          <a:xfrm>
            <a:off x="2200036" y="343782"/>
            <a:ext cx="5583024" cy="538919"/>
          </a:xfrm>
          <a:prstGeom prst="rect">
            <a:avLst/>
          </a:prstGeom>
          <a:noFill/>
          <a:ln>
            <a:noFill/>
          </a:ln>
        </p:spPr>
        <p:txBody>
          <a:bodyPr spcFirstLastPara="1" vert="horz" wrap="square" lIns="91440" tIns="45720" rIns="91440" bIns="45720" rtlCol="1" anchor="ctr" anchorCtr="0">
            <a:noAutofit/>
          </a:bodyPr>
          <a:lstStyle/>
          <a:p>
            <a:pPr algn="ctr" defTabSz="685800" rtl="1">
              <a:spcBef>
                <a:spcPct val="0"/>
              </a:spcBef>
              <a:buClrTx/>
            </a:pPr>
            <a:r>
              <a:rPr lang="ar-AE" sz="3200" b="1" kern="1200" dirty="0" err="1" smtClean="0">
                <a:solidFill>
                  <a:srgbClr val="002060"/>
                </a:solidFill>
                <a:latin typeface="Arial" panose="020B0604020202020204" pitchFamily="34" charset="0"/>
                <a:ea typeface="+mj-ea"/>
                <a:cs typeface="Arial" panose="020B0604020202020204" pitchFamily="34" charset="0"/>
              </a:rPr>
              <a:t>أحتياجات</a:t>
            </a:r>
            <a:r>
              <a:rPr lang="ar-AE" sz="3200" b="1" kern="1200" dirty="0" smtClean="0">
                <a:solidFill>
                  <a:srgbClr val="002060"/>
                </a:solidFill>
                <a:latin typeface="Arial" panose="020B0604020202020204" pitchFamily="34" charset="0"/>
                <a:ea typeface="+mj-ea"/>
                <a:cs typeface="Arial" panose="020B0604020202020204" pitchFamily="34" charset="0"/>
              </a:rPr>
              <a:t> </a:t>
            </a:r>
            <a:r>
              <a:rPr lang="ar-AE" sz="3200" b="1" kern="1200" dirty="0">
                <a:solidFill>
                  <a:srgbClr val="002060"/>
                </a:solidFill>
                <a:latin typeface="Arial" panose="020B0604020202020204" pitchFamily="34" charset="0"/>
                <a:ea typeface="+mj-ea"/>
                <a:cs typeface="Arial" panose="020B0604020202020204" pitchFamily="34" charset="0"/>
              </a:rPr>
              <a:t>المجتمع – </a:t>
            </a:r>
            <a:r>
              <a:rPr lang="he-IL" sz="3200" b="1" kern="1200" dirty="0">
                <a:solidFill>
                  <a:srgbClr val="002060"/>
                </a:solidFill>
                <a:latin typeface="Arial" panose="020B0604020202020204" pitchFamily="34" charset="0"/>
                <a:ea typeface="+mj-ea"/>
                <a:cs typeface="Arial" panose="020B0604020202020204" pitchFamily="34" charset="0"/>
              </a:rPr>
              <a:t>צורכי החברה </a:t>
            </a:r>
            <a:endParaRPr lang="en-US" sz="3200" b="1" kern="1200" dirty="0">
              <a:solidFill>
                <a:srgbClr val="00206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59002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222587" y="2292167"/>
            <a:ext cx="6905401" cy="1443300"/>
          </a:xfrm>
          <a:prstGeom prst="rect">
            <a:avLst/>
          </a:prstGeom>
          <a:noFill/>
          <a:ln>
            <a:noFill/>
          </a:ln>
        </p:spPr>
        <p:txBody>
          <a:bodyPr spcFirstLastPara="1" wrap="square" lIns="91416" tIns="91416" rIns="91416" bIns="91416" anchor="t" anchorCtr="0">
            <a:noAutofit/>
          </a:bodyPr>
          <a:lstStyle/>
          <a:p>
            <a:pPr marL="457154">
              <a:lnSpc>
                <a:spcPct val="150000"/>
              </a:lnSpc>
            </a:pPr>
            <a:endParaRPr sz="1050" dirty="0">
              <a:solidFill>
                <a:srgbClr val="002060"/>
              </a:solidFill>
              <a:latin typeface="Arial" panose="020B0604020202020204" pitchFamily="34" charset="0"/>
              <a:cs typeface="Arial" panose="020B0604020202020204" pitchFamily="34" charset="0"/>
            </a:endParaRPr>
          </a:p>
        </p:txBody>
      </p:sp>
      <p:sp>
        <p:nvSpPr>
          <p:cNvPr id="5" name="כותרת 4"/>
          <p:cNvSpPr>
            <a:spLocks noGrp="1"/>
          </p:cNvSpPr>
          <p:nvPr>
            <p:ph type="ctrTitle"/>
          </p:nvPr>
        </p:nvSpPr>
        <p:spPr>
          <a:xfrm>
            <a:off x="554278" y="1501025"/>
            <a:ext cx="8154444" cy="945000"/>
          </a:xfrm>
        </p:spPr>
        <p:txBody>
          <a:bodyPr/>
          <a:lstStyle/>
          <a:p>
            <a:r>
              <a:rPr lang="ar-AE" dirty="0">
                <a:solidFill>
                  <a:srgbClr val="002060"/>
                </a:solidFill>
                <a:latin typeface="Arial" panose="020B0604020202020204" pitchFamily="34" charset="0"/>
                <a:cs typeface="Arial" panose="020B0604020202020204" pitchFamily="34" charset="0"/>
              </a:rPr>
              <a:t>مقدمه – آداب </a:t>
            </a:r>
            <a:r>
              <a:rPr lang="ar-AE" dirty="0" err="1">
                <a:solidFill>
                  <a:srgbClr val="002060"/>
                </a:solidFill>
                <a:latin typeface="Arial" panose="020B0604020202020204" pitchFamily="34" charset="0"/>
                <a:cs typeface="Arial" panose="020B0604020202020204" pitchFamily="34" charset="0"/>
              </a:rPr>
              <a:t>بيئيه</a:t>
            </a:r>
            <a:r>
              <a:rPr lang="ar-AE" dirty="0">
                <a:solidFill>
                  <a:srgbClr val="002060"/>
                </a:solidFill>
                <a:latin typeface="Arial" panose="020B0604020202020204" pitchFamily="34" charset="0"/>
                <a:cs typeface="Arial" panose="020B0604020202020204" pitchFamily="34" charset="0"/>
              </a:rPr>
              <a:t/>
            </a:r>
            <a:br>
              <a:rPr lang="ar-AE" dirty="0">
                <a:solidFill>
                  <a:srgbClr val="002060"/>
                </a:solidFill>
                <a:latin typeface="Arial" panose="020B0604020202020204" pitchFamily="34" charset="0"/>
                <a:cs typeface="Arial" panose="020B0604020202020204" pitchFamily="34" charset="0"/>
              </a:rPr>
            </a:br>
            <a:r>
              <a:rPr lang="he-IL" dirty="0">
                <a:solidFill>
                  <a:srgbClr val="002060"/>
                </a:solidFill>
                <a:latin typeface="Arial" panose="020B0604020202020204" pitchFamily="34" charset="0"/>
                <a:cs typeface="Arial" panose="020B0604020202020204" pitchFamily="34" charset="0"/>
              </a:rPr>
              <a:t>מבוא אתיקה סביבתי</a:t>
            </a:r>
          </a:p>
        </p:txBody>
      </p:sp>
    </p:spTree>
    <p:extLst>
      <p:ext uri="{BB962C8B-B14F-4D97-AF65-F5344CB8AC3E}">
        <p14:creationId xmlns:p14="http://schemas.microsoft.com/office/powerpoint/2010/main" val="1627071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1" name="מציין מיקום תוכן 10"/>
          <p:cNvSpPr>
            <a:spLocks noGrp="1"/>
          </p:cNvSpPr>
          <p:nvPr>
            <p:ph sz="quarter" idx="4"/>
          </p:nvPr>
        </p:nvSpPr>
        <p:spPr>
          <a:xfrm>
            <a:off x="2139560" y="925275"/>
            <a:ext cx="6750000" cy="3114388"/>
          </a:xfrm>
          <a:noFill/>
          <a:ln>
            <a:noFill/>
          </a:ln>
        </p:spPr>
        <p:txBody>
          <a:bodyPr spcFirstLastPara="1" wrap="square" lIns="68575" tIns="34275" rIns="68575" bIns="34275" anchor="t" anchorCtr="0">
            <a:normAutofit/>
          </a:bodyPr>
          <a:lstStyle/>
          <a:p>
            <a:pPr marL="95250" indent="0">
              <a:buNone/>
            </a:pPr>
            <a:r>
              <a:rPr lang="ar-AE" sz="2300" dirty="0" err="1" smtClean="0">
                <a:latin typeface="Arial" panose="020B0604020202020204" pitchFamily="34" charset="0"/>
                <a:cs typeface="Arial" panose="020B0604020202020204" pitchFamily="34" charset="0"/>
              </a:rPr>
              <a:t>أحتياجات</a:t>
            </a:r>
            <a:r>
              <a:rPr lang="ar-AE" sz="2300" dirty="0" smtClean="0">
                <a:latin typeface="Arial" panose="020B0604020202020204" pitchFamily="34" charset="0"/>
                <a:cs typeface="Arial" panose="020B0604020202020204" pitchFamily="34" charset="0"/>
              </a:rPr>
              <a:t> </a:t>
            </a:r>
            <a:r>
              <a:rPr lang="ar-AE" sz="2300" dirty="0">
                <a:latin typeface="Arial" panose="020B0604020202020204" pitchFamily="34" charset="0"/>
                <a:cs typeface="Arial" panose="020B0604020202020204" pitchFamily="34" charset="0"/>
              </a:rPr>
              <a:t>الطبيعة:  أحترام الطبيعه وعدم تلوثها .تحتاج الطبيعة من المجتمعات المختلفة التي تعيش عليها ومنها  وتستغل مواردها أن تُوفِّر لها فرصة التجدد عن طريق :</a:t>
            </a:r>
          </a:p>
          <a:p>
            <a:r>
              <a:rPr lang="ar-AE" sz="2300" dirty="0">
                <a:latin typeface="Arial" panose="020B0604020202020204" pitchFamily="34" charset="0"/>
                <a:cs typeface="Arial" panose="020B0604020202020204" pitchFamily="34" charset="0"/>
              </a:rPr>
              <a:t>-التقليل من التلويث.</a:t>
            </a:r>
          </a:p>
          <a:p>
            <a:r>
              <a:rPr lang="ar-AE" sz="2300" dirty="0">
                <a:latin typeface="Arial" panose="020B0604020202020204" pitchFamily="34" charset="0"/>
                <a:cs typeface="Arial" panose="020B0604020202020204" pitchFamily="34" charset="0"/>
              </a:rPr>
              <a:t>- الصيد المنظم.</a:t>
            </a:r>
          </a:p>
          <a:p>
            <a:r>
              <a:rPr lang="ar-AE" sz="2300" dirty="0">
                <a:latin typeface="Arial" panose="020B0604020202020204" pitchFamily="34" charset="0"/>
                <a:cs typeface="Arial" panose="020B0604020202020204" pitchFamily="34" charset="0"/>
              </a:rPr>
              <a:t>-استغلال الموارد بصورة مراقبة.</a:t>
            </a:r>
          </a:p>
          <a:p>
            <a:r>
              <a:rPr lang="ar-AE" sz="2300" dirty="0">
                <a:latin typeface="Arial" panose="020B0604020202020204" pitchFamily="34" charset="0"/>
                <a:cs typeface="Arial" panose="020B0604020202020204" pitchFamily="34" charset="0"/>
              </a:rPr>
              <a:t> -بالإضافة إلى عدم عرقلة دورات المواد في الطبيعه .</a:t>
            </a:r>
            <a:endParaRPr lang="en-US" sz="2300" dirty="0">
              <a:latin typeface="Arial" panose="020B0604020202020204" pitchFamily="34" charset="0"/>
              <a:cs typeface="Arial" panose="020B0604020202020204" pitchFamily="34" charset="0"/>
            </a:endParaRPr>
          </a:p>
          <a:p>
            <a:endParaRPr lang="he-IL" sz="2300" dirty="0">
              <a:latin typeface="Arial" panose="020B0604020202020204" pitchFamily="34" charset="0"/>
              <a:cs typeface="Arial" panose="020B0604020202020204" pitchFamily="34" charset="0"/>
            </a:endParaRPr>
          </a:p>
        </p:txBody>
      </p:sp>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045" y="2329132"/>
            <a:ext cx="2829464" cy="1787825"/>
          </a:xfrm>
          <a:prstGeom prst="rect">
            <a:avLst/>
          </a:prstGeom>
        </p:spPr>
      </p:pic>
      <p:sp>
        <p:nvSpPr>
          <p:cNvPr id="2" name="مستطيل 1"/>
          <p:cNvSpPr/>
          <p:nvPr/>
        </p:nvSpPr>
        <p:spPr>
          <a:xfrm>
            <a:off x="1690777" y="217590"/>
            <a:ext cx="5427749" cy="729440"/>
          </a:xfrm>
          <a:prstGeom prst="rect">
            <a:avLst/>
          </a:prstGeom>
          <a:noFill/>
          <a:ln>
            <a:noFill/>
          </a:ln>
        </p:spPr>
        <p:txBody>
          <a:bodyPr spcFirstLastPara="1" vert="horz" wrap="square" lIns="91440" tIns="45720" rIns="91440" bIns="45720" rtlCol="1" anchor="ctr" anchorCtr="0">
            <a:noAutofit/>
          </a:bodyPr>
          <a:lstStyle/>
          <a:p>
            <a:pPr algn="ctr" defTabSz="685800" rtl="1">
              <a:spcBef>
                <a:spcPct val="0"/>
              </a:spcBef>
              <a:buClrTx/>
            </a:pPr>
            <a:r>
              <a:rPr lang="ar-AE" sz="3200" b="1" kern="1200" dirty="0">
                <a:solidFill>
                  <a:srgbClr val="002060"/>
                </a:solidFill>
                <a:latin typeface="Arial" panose="020B0604020202020204" pitchFamily="34" charset="0"/>
                <a:ea typeface="+mj-ea"/>
                <a:cs typeface="Arial" panose="020B0604020202020204" pitchFamily="34" charset="0"/>
              </a:rPr>
              <a:t>أحتياجات الطبيعه – </a:t>
            </a:r>
            <a:r>
              <a:rPr lang="he-IL" sz="3200" b="1" kern="1200" dirty="0">
                <a:solidFill>
                  <a:srgbClr val="002060"/>
                </a:solidFill>
                <a:latin typeface="Arial" panose="020B0604020202020204" pitchFamily="34" charset="0"/>
                <a:ea typeface="+mj-ea"/>
                <a:cs typeface="Arial" panose="020B0604020202020204" pitchFamily="34" charset="0"/>
              </a:rPr>
              <a:t>צורכי הטבע</a:t>
            </a:r>
            <a:endParaRPr lang="en-US" sz="3200" b="1" kern="1200" dirty="0">
              <a:solidFill>
                <a:srgbClr val="00206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588093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4" name="מציין מיקום טקסט 13"/>
          <p:cNvSpPr>
            <a:spLocks noGrp="1"/>
          </p:cNvSpPr>
          <p:nvPr>
            <p:ph type="body" sz="quarter" idx="3"/>
          </p:nvPr>
        </p:nvSpPr>
        <p:spPr>
          <a:xfrm>
            <a:off x="387000" y="889261"/>
            <a:ext cx="6750000" cy="405000"/>
          </a:xfrm>
        </p:spPr>
        <p:txBody>
          <a:bodyPr/>
          <a:lstStyle/>
          <a:p>
            <a:endParaRPr lang="ar-AE" dirty="0"/>
          </a:p>
          <a:p>
            <a:endParaRPr lang="ar-AE" dirty="0"/>
          </a:p>
          <a:p>
            <a:endParaRPr lang="ar-AE" dirty="0"/>
          </a:p>
          <a:p>
            <a:endParaRPr lang="ar-AE" dirty="0"/>
          </a:p>
          <a:p>
            <a:endParaRPr lang="ar-AE" dirty="0"/>
          </a:p>
          <a:p>
            <a:endParaRPr lang="he-IL" dirty="0"/>
          </a:p>
        </p:txBody>
      </p:sp>
      <p:sp>
        <p:nvSpPr>
          <p:cNvPr id="11" name="מציין מיקום תוכן 10"/>
          <p:cNvSpPr>
            <a:spLocks noGrp="1"/>
          </p:cNvSpPr>
          <p:nvPr>
            <p:ph sz="quarter" idx="4"/>
          </p:nvPr>
        </p:nvSpPr>
        <p:spPr>
          <a:xfrm>
            <a:off x="387000" y="1294261"/>
            <a:ext cx="6750000" cy="3114388"/>
          </a:xfrm>
        </p:spPr>
        <p:txBody>
          <a:bodyPr>
            <a:normAutofit/>
          </a:bodyPr>
          <a:lstStyle/>
          <a:p>
            <a:pPr lvl="0"/>
            <a:r>
              <a:rPr lang="ar-AE" sz="2400" b="1" dirty="0">
                <a:latin typeface="Arial" panose="020B0604020202020204" pitchFamily="34" charset="0"/>
                <a:cs typeface="Arial" panose="020B0604020202020204" pitchFamily="34" charset="0"/>
              </a:rPr>
              <a:t>عدالة بيئية</a:t>
            </a:r>
            <a:r>
              <a:rPr lang="ar-AE" sz="2400" dirty="0">
                <a:latin typeface="Arial" panose="020B0604020202020204" pitchFamily="34" charset="0"/>
                <a:cs typeface="Arial" panose="020B0604020202020204" pitchFamily="34" charset="0"/>
              </a:rPr>
              <a:t>: مبدأ يعني مساواة في </a:t>
            </a:r>
            <a:r>
              <a:rPr lang="ar-AE" sz="2400" u="sng" dirty="0">
                <a:latin typeface="Arial" panose="020B0604020202020204" pitchFamily="34" charset="0"/>
                <a:cs typeface="Arial" panose="020B0604020202020204" pitchFamily="34" charset="0"/>
              </a:rPr>
              <a:t>توزيع</a:t>
            </a:r>
            <a:r>
              <a:rPr lang="ar-AE" sz="2400" dirty="0">
                <a:latin typeface="Arial" panose="020B0604020202020204" pitchFamily="34" charset="0"/>
                <a:cs typeface="Arial" panose="020B0604020202020204" pitchFamily="34" charset="0"/>
              </a:rPr>
              <a:t> و</a:t>
            </a:r>
            <a:r>
              <a:rPr lang="ar-AE" sz="2400" u="sng" dirty="0">
                <a:latin typeface="Arial" panose="020B0604020202020204" pitchFamily="34" charset="0"/>
                <a:cs typeface="Arial" panose="020B0604020202020204" pitchFamily="34" charset="0"/>
              </a:rPr>
              <a:t>تقسيم </a:t>
            </a:r>
            <a:r>
              <a:rPr lang="ar-AE" sz="2400" dirty="0">
                <a:latin typeface="Arial" panose="020B0604020202020204" pitchFamily="34" charset="0"/>
                <a:cs typeface="Arial" panose="020B0604020202020204" pitchFamily="34" charset="0"/>
              </a:rPr>
              <a:t>الموارد وفي </a:t>
            </a:r>
            <a:r>
              <a:rPr lang="ar-AE" sz="2400" u="sng" dirty="0">
                <a:latin typeface="Arial" panose="020B0604020202020204" pitchFamily="34" charset="0"/>
                <a:cs typeface="Arial" panose="020B0604020202020204" pitchFamily="34" charset="0"/>
              </a:rPr>
              <a:t>التعرض للملوثات</a:t>
            </a:r>
            <a:r>
              <a:rPr lang="ar-AE" sz="2400" dirty="0">
                <a:latin typeface="Arial" panose="020B0604020202020204" pitchFamily="34" charset="0"/>
                <a:cs typeface="Arial" panose="020B0604020202020204" pitchFamily="34" charset="0"/>
              </a:rPr>
              <a:t> و</a:t>
            </a:r>
            <a:r>
              <a:rPr lang="ar-AE" sz="2400" u="sng" dirty="0">
                <a:latin typeface="Arial" panose="020B0604020202020204" pitchFamily="34" charset="0"/>
                <a:cs typeface="Arial" panose="020B0604020202020204" pitchFamily="34" charset="0"/>
              </a:rPr>
              <a:t>إطلاقها </a:t>
            </a:r>
            <a:r>
              <a:rPr lang="ar-AE" sz="2400" dirty="0">
                <a:latin typeface="Arial" panose="020B0604020202020204" pitchFamily="34" charset="0"/>
                <a:cs typeface="Arial" panose="020B0604020202020204" pitchFamily="34" charset="0"/>
              </a:rPr>
              <a:t>بين فئات المجتمع المختلفة.</a:t>
            </a:r>
          </a:p>
          <a:p>
            <a:pPr lvl="0"/>
            <a:endParaRPr lang="ar-AE" sz="2400" dirty="0">
              <a:latin typeface="Arial" panose="020B0604020202020204" pitchFamily="34" charset="0"/>
              <a:cs typeface="Arial" panose="020B0604020202020204" pitchFamily="34" charset="0"/>
            </a:endParaRPr>
          </a:p>
          <a:p>
            <a:r>
              <a:rPr lang="ar-AE" sz="2400" b="1" dirty="0">
                <a:latin typeface="Arial" panose="020B0604020202020204" pitchFamily="34" charset="0"/>
                <a:cs typeface="Arial" panose="020B0604020202020204" pitchFamily="34" charset="0"/>
              </a:rPr>
              <a:t>عدم عدالة بيئية</a:t>
            </a:r>
            <a:r>
              <a:rPr lang="ar-AE" sz="2400" dirty="0">
                <a:latin typeface="Arial" panose="020B0604020202020204" pitchFamily="34" charset="0"/>
                <a:cs typeface="Arial" panose="020B0604020202020204" pitchFamily="34" charset="0"/>
              </a:rPr>
              <a:t>: هو تقسيم </a:t>
            </a:r>
            <a:r>
              <a:rPr lang="ar-AE" sz="2400" dirty="0" err="1">
                <a:latin typeface="Arial" panose="020B0604020202020204" pitchFamily="34" charset="0"/>
                <a:cs typeface="Arial" panose="020B0604020202020204" pitchFamily="34" charset="0"/>
              </a:rPr>
              <a:t>غيرعادل</a:t>
            </a:r>
            <a:r>
              <a:rPr lang="ar-AE" sz="2400" dirty="0">
                <a:latin typeface="Arial" panose="020B0604020202020204" pitchFamily="34" charset="0"/>
                <a:cs typeface="Arial" panose="020B0604020202020204" pitchFamily="34" charset="0"/>
              </a:rPr>
              <a:t> في توزيع واستعمال الموارد بين فئات </a:t>
            </a:r>
            <a:r>
              <a:rPr lang="ar-AE" sz="2400" dirty="0" err="1" smtClean="0">
                <a:latin typeface="Arial" panose="020B0604020202020204" pitchFamily="34" charset="0"/>
                <a:cs typeface="Arial" panose="020B0604020202020204" pitchFamily="34" charset="0"/>
              </a:rPr>
              <a:t>المجتعات</a:t>
            </a:r>
            <a:r>
              <a:rPr lang="ar-AE" sz="2400" dirty="0" smtClean="0">
                <a:latin typeface="Arial" panose="020B0604020202020204" pitchFamily="34" charset="0"/>
                <a:cs typeface="Arial" panose="020B0604020202020204" pitchFamily="34" charset="0"/>
              </a:rPr>
              <a:t> المختلفة</a:t>
            </a:r>
            <a:r>
              <a:rPr lang="ar-AE" sz="2400" dirty="0">
                <a:latin typeface="Arial" panose="020B0604020202020204" pitchFamily="34" charset="0"/>
                <a:cs typeface="Arial" panose="020B0604020202020204" pitchFamily="34" charset="0"/>
              </a:rPr>
              <a:t>, وكذلك تقسيم غير عادل للتعرض واطلاق التلوث البيئي .</a:t>
            </a:r>
            <a:endParaRPr lang="en-US" sz="2400" dirty="0">
              <a:latin typeface="Arial" panose="020B0604020202020204" pitchFamily="34" charset="0"/>
              <a:cs typeface="Arial" panose="020B0604020202020204" pitchFamily="34" charset="0"/>
            </a:endParaRPr>
          </a:p>
          <a:p>
            <a:pPr>
              <a:lnSpc>
                <a:spcPct val="150000"/>
              </a:lnSpc>
            </a:pPr>
            <a:endParaRPr lang="he-IL" sz="2400" dirty="0">
              <a:latin typeface="Arial" panose="020B0604020202020204" pitchFamily="34" charset="0"/>
              <a:cs typeface="Arial" panose="020B0604020202020204" pitchFamily="34" charset="0"/>
            </a:endParaRPr>
          </a:p>
        </p:txBody>
      </p:sp>
      <p:sp>
        <p:nvSpPr>
          <p:cNvPr id="2" name="مستطيل 1"/>
          <p:cNvSpPr/>
          <p:nvPr/>
        </p:nvSpPr>
        <p:spPr>
          <a:xfrm>
            <a:off x="1608081" y="238199"/>
            <a:ext cx="6290390" cy="651062"/>
          </a:xfrm>
          <a:prstGeom prst="rect">
            <a:avLst/>
          </a:prstGeom>
          <a:noFill/>
          <a:ln>
            <a:noFill/>
          </a:ln>
        </p:spPr>
        <p:txBody>
          <a:bodyPr spcFirstLastPara="1" vert="horz" wrap="square" lIns="91440" tIns="45720" rIns="91440" bIns="45720" rtlCol="1" anchor="ctr" anchorCtr="0">
            <a:noAutofit/>
          </a:bodyPr>
          <a:lstStyle/>
          <a:p>
            <a:pPr algn="ctr" defTabSz="685800" rtl="1">
              <a:spcBef>
                <a:spcPct val="0"/>
              </a:spcBef>
              <a:buClrTx/>
            </a:pPr>
            <a:r>
              <a:rPr lang="ar-AE" sz="3200" b="1" kern="1200" dirty="0">
                <a:solidFill>
                  <a:srgbClr val="002060"/>
                </a:solidFill>
                <a:latin typeface="Arial" panose="020B0604020202020204" pitchFamily="34" charset="0"/>
                <a:ea typeface="+mj-ea"/>
                <a:cs typeface="Arial" panose="020B0604020202020204" pitchFamily="34" charset="0"/>
              </a:rPr>
              <a:t>عداله بيئيه </a:t>
            </a:r>
            <a:r>
              <a:rPr lang="he-IL" sz="3200" b="1" kern="1200" dirty="0">
                <a:solidFill>
                  <a:srgbClr val="002060"/>
                </a:solidFill>
                <a:latin typeface="Arial" panose="020B0604020202020204" pitchFamily="34" charset="0"/>
                <a:ea typeface="+mj-ea"/>
                <a:cs typeface="Arial" panose="020B0604020202020204" pitchFamily="34" charset="0"/>
              </a:rPr>
              <a:t>צדק סביבתי :</a:t>
            </a:r>
            <a:endParaRPr lang="en-US" sz="3200" b="1" kern="1200" dirty="0">
              <a:solidFill>
                <a:srgbClr val="002060"/>
              </a:solidFill>
              <a:latin typeface="Arial" panose="020B0604020202020204" pitchFamily="34" charset="0"/>
              <a:ea typeface="+mj-ea"/>
              <a:cs typeface="Arial" panose="020B0604020202020204" pitchFamily="34" charset="0"/>
            </a:endParaRPr>
          </a:p>
        </p:txBody>
      </p:sp>
      <p:pic>
        <p:nvPicPr>
          <p:cNvPr id="6" name="Picture 2" descr="https://abtkar.cc/wp-content/uploads/2019/10/237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7000" y="1294261"/>
            <a:ext cx="1522943" cy="101761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ميزان العدالة مشتقات تأثير زجاجي ملون"/>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6490" y="2906319"/>
            <a:ext cx="1453453" cy="992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8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1" name="מציין מיקום תוכן 10"/>
          <p:cNvSpPr>
            <a:spLocks noGrp="1"/>
          </p:cNvSpPr>
          <p:nvPr>
            <p:ph sz="quarter" idx="4"/>
          </p:nvPr>
        </p:nvSpPr>
        <p:spPr>
          <a:xfrm>
            <a:off x="387000" y="1294261"/>
            <a:ext cx="6750000" cy="3114388"/>
          </a:xfrm>
        </p:spPr>
        <p:txBody>
          <a:bodyPr/>
          <a:lstStyle/>
          <a:p>
            <a:r>
              <a:rPr lang="ar-AE" sz="2400" dirty="0">
                <a:latin typeface="Arial" panose="020B0604020202020204" pitchFamily="34" charset="0"/>
                <a:cs typeface="Arial" panose="020B0604020202020204" pitchFamily="34" charset="0"/>
              </a:rPr>
              <a:t>في تقرير نشرته لجنة </a:t>
            </a:r>
            <a:r>
              <a:rPr lang="ar-AE" sz="2400" dirty="0" err="1">
                <a:latin typeface="Arial" panose="020B0604020202020204" pitchFamily="34" charset="0"/>
                <a:cs typeface="Arial" panose="020B0604020202020204" pitchFamily="34" charset="0"/>
              </a:rPr>
              <a:t>المتابعه</a:t>
            </a:r>
            <a:r>
              <a:rPr lang="ar-AE" sz="2400" dirty="0">
                <a:latin typeface="Arial" panose="020B0604020202020204" pitchFamily="34" charset="0"/>
                <a:cs typeface="Arial" panose="020B0604020202020204" pitchFamily="34" charset="0"/>
              </a:rPr>
              <a:t> </a:t>
            </a:r>
            <a:r>
              <a:rPr lang="ar-AE" sz="2400" dirty="0" err="1">
                <a:latin typeface="Arial" panose="020B0604020202020204" pitchFamily="34" charset="0"/>
                <a:cs typeface="Arial" panose="020B0604020202020204" pitchFamily="34" charset="0"/>
              </a:rPr>
              <a:t>العداله</a:t>
            </a:r>
            <a:r>
              <a:rPr lang="ar-AE" sz="2400" dirty="0">
                <a:latin typeface="Arial" panose="020B0604020202020204" pitchFamily="34" charset="0"/>
                <a:cs typeface="Arial" panose="020B0604020202020204" pitchFamily="34" charset="0"/>
              </a:rPr>
              <a:t> </a:t>
            </a:r>
            <a:r>
              <a:rPr lang="ar-AE" sz="2400" dirty="0" err="1">
                <a:latin typeface="Arial" panose="020B0604020202020204" pitchFamily="34" charset="0"/>
                <a:cs typeface="Arial" panose="020B0604020202020204" pitchFamily="34" charset="0"/>
              </a:rPr>
              <a:t>البيئيه</a:t>
            </a:r>
            <a:r>
              <a:rPr lang="ar-AE" sz="2400" dirty="0">
                <a:latin typeface="Arial" panose="020B0604020202020204" pitchFamily="34" charset="0"/>
                <a:cs typeface="Arial" panose="020B0604020202020204" pitchFamily="34" charset="0"/>
              </a:rPr>
              <a:t> نيابة عن منظمة " الحياه </a:t>
            </a:r>
            <a:r>
              <a:rPr lang="ar-AE" sz="2400" dirty="0" err="1">
                <a:latin typeface="Arial" panose="020B0604020202020204" pitchFamily="34" charset="0"/>
                <a:cs typeface="Arial" panose="020B0604020202020204" pitchFamily="34" charset="0"/>
              </a:rPr>
              <a:t>والبيئه</a:t>
            </a:r>
            <a:r>
              <a:rPr lang="ar-AE" sz="2400" dirty="0">
                <a:latin typeface="Arial" panose="020B0604020202020204" pitchFamily="34" charset="0"/>
                <a:cs typeface="Arial" panose="020B0604020202020204" pitchFamily="34" charset="0"/>
              </a:rPr>
              <a:t> " جاء أنه على أسطح مؤسسات كثيره لمعالجة </a:t>
            </a:r>
            <a:r>
              <a:rPr lang="ar-AE" sz="2400" dirty="0" err="1">
                <a:latin typeface="Arial" panose="020B0604020202020204" pitchFamily="34" charset="0"/>
                <a:cs typeface="Arial" panose="020B0604020202020204" pitchFamily="34" charset="0"/>
              </a:rPr>
              <a:t>العجزه</a:t>
            </a:r>
            <a:r>
              <a:rPr lang="ar-AE" sz="2400" dirty="0">
                <a:latin typeface="Arial" panose="020B0604020202020204" pitchFamily="34" charset="0"/>
                <a:cs typeface="Arial" panose="020B0604020202020204" pitchFamily="34" charset="0"/>
              </a:rPr>
              <a:t> مركبه هوائيات خلويه .</a:t>
            </a:r>
          </a:p>
          <a:p>
            <a:r>
              <a:rPr lang="ar-AE" sz="2400" dirty="0">
                <a:latin typeface="Arial" panose="020B0604020202020204" pitchFamily="34" charset="0"/>
                <a:cs typeface="Arial" panose="020B0604020202020204" pitchFamily="34" charset="0"/>
              </a:rPr>
              <a:t>تدعي </a:t>
            </a:r>
            <a:r>
              <a:rPr lang="ar-AE" sz="2400" dirty="0" err="1">
                <a:latin typeface="Arial" panose="020B0604020202020204" pitchFamily="34" charset="0"/>
                <a:cs typeface="Arial" panose="020B0604020202020204" pitchFamily="34" charset="0"/>
              </a:rPr>
              <a:t>المنظمه</a:t>
            </a:r>
            <a:r>
              <a:rPr lang="ar-AE" sz="2400" dirty="0">
                <a:latin typeface="Arial" panose="020B0604020202020204" pitchFamily="34" charset="0"/>
                <a:cs typeface="Arial" panose="020B0604020202020204" pitchFamily="34" charset="0"/>
              </a:rPr>
              <a:t> أن في ذلك عدم </a:t>
            </a:r>
            <a:r>
              <a:rPr lang="ar-AE" sz="2400" dirty="0" err="1">
                <a:latin typeface="Arial" panose="020B0604020202020204" pitchFamily="34" charset="0"/>
                <a:cs typeface="Arial" panose="020B0604020202020204" pitchFamily="34" charset="0"/>
              </a:rPr>
              <a:t>عداله</a:t>
            </a:r>
            <a:r>
              <a:rPr lang="ar-AE" sz="2400" dirty="0">
                <a:latin typeface="Arial" panose="020B0604020202020204" pitchFamily="34" charset="0"/>
                <a:cs typeface="Arial" panose="020B0604020202020204" pitchFamily="34" charset="0"/>
              </a:rPr>
              <a:t> </a:t>
            </a:r>
            <a:r>
              <a:rPr lang="ar-AE" sz="2400" dirty="0" err="1">
                <a:latin typeface="Arial" panose="020B0604020202020204" pitchFamily="34" charset="0"/>
                <a:cs typeface="Arial" panose="020B0604020202020204" pitchFamily="34" charset="0"/>
              </a:rPr>
              <a:t>بيئيه</a:t>
            </a:r>
            <a:r>
              <a:rPr lang="ar-AE" sz="2400" dirty="0">
                <a:latin typeface="Arial" panose="020B0604020202020204" pitchFamily="34" charset="0"/>
                <a:cs typeface="Arial" panose="020B0604020202020204" pitchFamily="34" charset="0"/>
              </a:rPr>
              <a:t> </a:t>
            </a:r>
            <a:r>
              <a:rPr lang="ar-AE" dirty="0">
                <a:latin typeface="Arial" panose="020B0604020202020204" pitchFamily="34" charset="0"/>
                <a:cs typeface="Arial" panose="020B0604020202020204" pitchFamily="34" charset="0"/>
              </a:rPr>
              <a:t>.  فسر....</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nSpc>
                <a:spcPct val="150000"/>
              </a:lnSpc>
            </a:pPr>
            <a:endParaRPr lang="he-IL" dirty="0">
              <a:latin typeface="Arial" panose="020B0604020202020204" pitchFamily="34" charset="0"/>
              <a:cs typeface="Arial" panose="020B0604020202020204" pitchFamily="34" charset="0"/>
            </a:endParaRPr>
          </a:p>
        </p:txBody>
      </p:sp>
      <p:pic>
        <p:nvPicPr>
          <p:cNvPr id="5" name="Picture 16" descr="نتيجة بحث الصور عن תמונת סימן שאל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476" y="537485"/>
            <a:ext cx="532524" cy="7382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نتيجة بحث الصور عن תמונת סימן שאל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54" y="305883"/>
            <a:ext cx="532524" cy="7382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نتيجة بحث الصور عن תמונת סימן שאלה"/>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594" y="305883"/>
            <a:ext cx="1437836" cy="12014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abtkar.cc/wp-content/uploads/2019/10/2373-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7212" y="1872290"/>
            <a:ext cx="1297218" cy="120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578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1" name="מציין מיקום תוכן 10"/>
          <p:cNvSpPr>
            <a:spLocks noGrp="1"/>
          </p:cNvSpPr>
          <p:nvPr>
            <p:ph sz="quarter" idx="4"/>
          </p:nvPr>
        </p:nvSpPr>
        <p:spPr>
          <a:xfrm>
            <a:off x="339292" y="1206797"/>
            <a:ext cx="6750000" cy="3114388"/>
          </a:xfrm>
        </p:spPr>
        <p:txBody>
          <a:bodyPr/>
          <a:lstStyle/>
          <a:p>
            <a:r>
              <a:rPr lang="ar-AE" sz="2400" b="1" dirty="0" err="1">
                <a:latin typeface="Arial" panose="020B0604020202020204" pitchFamily="34" charset="0"/>
                <a:cs typeface="Arial" panose="020B0604020202020204" pitchFamily="34" charset="0"/>
              </a:rPr>
              <a:t>التنميه</a:t>
            </a:r>
            <a:r>
              <a:rPr lang="ar-AE" sz="2400" b="1" dirty="0">
                <a:latin typeface="Arial" panose="020B0604020202020204" pitchFamily="34" charset="0"/>
                <a:cs typeface="Arial" panose="020B0604020202020204" pitchFamily="34" charset="0"/>
              </a:rPr>
              <a:t> </a:t>
            </a:r>
            <a:r>
              <a:rPr lang="ar-AE" sz="2400" b="1" dirty="0" err="1">
                <a:latin typeface="Arial" panose="020B0604020202020204" pitchFamily="34" charset="0"/>
                <a:cs typeface="Arial" panose="020B0604020202020204" pitchFamily="34" charset="0"/>
              </a:rPr>
              <a:t>المستديمه</a:t>
            </a:r>
            <a:r>
              <a:rPr lang="ar-AE" sz="2400" b="1" dirty="0">
                <a:latin typeface="Arial" panose="020B0604020202020204" pitchFamily="34" charset="0"/>
                <a:cs typeface="Arial" panose="020B0604020202020204" pitchFamily="34" charset="0"/>
              </a:rPr>
              <a:t> </a:t>
            </a:r>
            <a:r>
              <a:rPr lang="ar-AE" sz="2400" dirty="0">
                <a:latin typeface="Arial" panose="020B0604020202020204" pitchFamily="34" charset="0"/>
                <a:cs typeface="Arial" panose="020B0604020202020204" pitchFamily="34" charset="0"/>
              </a:rPr>
              <a:t>: </a:t>
            </a:r>
            <a:endParaRPr lang="he-IL" sz="2400" dirty="0">
              <a:latin typeface="Arial" panose="020B0604020202020204" pitchFamily="34" charset="0"/>
              <a:cs typeface="Arial" panose="020B0604020202020204" pitchFamily="34" charset="0"/>
            </a:endParaRPr>
          </a:p>
          <a:p>
            <a:pPr marL="95250" indent="0">
              <a:buNone/>
            </a:pPr>
            <a:r>
              <a:rPr lang="ar-AE" sz="2400" dirty="0">
                <a:latin typeface="Arial" panose="020B0604020202020204" pitchFamily="34" charset="0"/>
                <a:cs typeface="Arial" panose="020B0604020202020204" pitchFamily="34" charset="0"/>
              </a:rPr>
              <a:t>هي تلبيه </a:t>
            </a:r>
            <a:r>
              <a:rPr lang="ar-AE" sz="2400" dirty="0" err="1">
                <a:latin typeface="Arial" panose="020B0604020202020204" pitchFamily="34" charset="0"/>
                <a:cs typeface="Arial" panose="020B0604020202020204" pitchFamily="34" charset="0"/>
              </a:rPr>
              <a:t>أحتياجات</a:t>
            </a:r>
            <a:r>
              <a:rPr lang="ar-AE" sz="2400" dirty="0">
                <a:latin typeface="Arial" panose="020B0604020202020204" pitchFamily="34" charset="0"/>
                <a:cs typeface="Arial" panose="020B0604020202020204" pitchFamily="34" charset="0"/>
              </a:rPr>
              <a:t> الجيل الحاضر </a:t>
            </a:r>
            <a:r>
              <a:rPr lang="he-IL" sz="2400" dirty="0">
                <a:latin typeface="Arial" panose="020B0604020202020204" pitchFamily="34" charset="0"/>
                <a:cs typeface="Arial" panose="020B0604020202020204" pitchFamily="34" charset="0"/>
              </a:rPr>
              <a:t>  </a:t>
            </a:r>
            <a:r>
              <a:rPr lang="ar-AE" sz="2400" dirty="0">
                <a:latin typeface="Arial" panose="020B0604020202020204" pitchFamily="34" charset="0"/>
                <a:cs typeface="Arial" panose="020B0604020202020204" pitchFamily="34" charset="0"/>
              </a:rPr>
              <a:t>دون</a:t>
            </a:r>
            <a:r>
              <a:rPr lang="he-IL" sz="2400" dirty="0">
                <a:latin typeface="Arial" panose="020B0604020202020204" pitchFamily="34" charset="0"/>
                <a:cs typeface="Arial" panose="020B0604020202020204" pitchFamily="34" charset="0"/>
              </a:rPr>
              <a:t> </a:t>
            </a:r>
            <a:r>
              <a:rPr lang="ar-AE" sz="2400" dirty="0">
                <a:latin typeface="Arial" panose="020B0604020202020204" pitchFamily="34" charset="0"/>
                <a:cs typeface="Arial" panose="020B0604020202020204" pitchFamily="34" charset="0"/>
              </a:rPr>
              <a:t>أن تضر بقدرة </a:t>
            </a:r>
            <a:r>
              <a:rPr lang="ar-AE" sz="2400" dirty="0" err="1">
                <a:latin typeface="Arial" panose="020B0604020202020204" pitchFamily="34" charset="0"/>
                <a:cs typeface="Arial" panose="020B0604020202020204" pitchFamily="34" charset="0"/>
              </a:rPr>
              <a:t>أحتياجات</a:t>
            </a:r>
            <a:r>
              <a:rPr lang="ar-AE" sz="2400" dirty="0">
                <a:latin typeface="Arial" panose="020B0604020202020204" pitchFamily="34" charset="0"/>
                <a:cs typeface="Arial" panose="020B0604020202020204" pitchFamily="34" charset="0"/>
              </a:rPr>
              <a:t> الجيل </a:t>
            </a:r>
            <a:r>
              <a:rPr lang="ar-AE" sz="2400" dirty="0" err="1">
                <a:latin typeface="Arial" panose="020B0604020202020204" pitchFamily="34" charset="0"/>
                <a:cs typeface="Arial" panose="020B0604020202020204" pitchFamily="34" charset="0"/>
              </a:rPr>
              <a:t>القادمه</a:t>
            </a:r>
            <a:r>
              <a:rPr lang="ar-AE" sz="2400" dirty="0">
                <a:latin typeface="Arial" panose="020B0604020202020204" pitchFamily="34" charset="0"/>
                <a:cs typeface="Arial" panose="020B0604020202020204" pitchFamily="34" charset="0"/>
              </a:rPr>
              <a:t> .</a:t>
            </a:r>
          </a:p>
          <a:p>
            <a:endParaRPr lang="ar-AE" sz="2400" dirty="0">
              <a:latin typeface="Arial" panose="020B0604020202020204" pitchFamily="34" charset="0"/>
              <a:cs typeface="Arial" panose="020B0604020202020204" pitchFamily="34" charset="0"/>
            </a:endParaRPr>
          </a:p>
          <a:p>
            <a:pPr>
              <a:lnSpc>
                <a:spcPct val="150000"/>
              </a:lnSpc>
            </a:pPr>
            <a:endParaRPr lang="he-IL" sz="2400" dirty="0">
              <a:latin typeface="Arial" panose="020B0604020202020204" pitchFamily="34" charset="0"/>
              <a:cs typeface="Arial" panose="020B0604020202020204" pitchFamily="34" charset="0"/>
            </a:endParaRPr>
          </a:p>
        </p:txBody>
      </p:sp>
      <p:sp>
        <p:nvSpPr>
          <p:cNvPr id="2" name="مستطيل 1"/>
          <p:cNvSpPr/>
          <p:nvPr/>
        </p:nvSpPr>
        <p:spPr>
          <a:xfrm>
            <a:off x="1785668" y="318848"/>
            <a:ext cx="5572664" cy="616556"/>
          </a:xfrm>
          <a:prstGeom prst="rect">
            <a:avLst/>
          </a:prstGeom>
          <a:noFill/>
          <a:ln>
            <a:noFill/>
          </a:ln>
        </p:spPr>
        <p:txBody>
          <a:bodyPr spcFirstLastPara="1" vert="horz" wrap="square" lIns="91440" tIns="45720" rIns="91440" bIns="45720" rtlCol="1" anchor="ctr" anchorCtr="0">
            <a:noAutofit/>
          </a:bodyPr>
          <a:lstStyle/>
          <a:p>
            <a:pPr algn="ctr" defTabSz="685800" rtl="1">
              <a:spcBef>
                <a:spcPct val="0"/>
              </a:spcBef>
              <a:buClrTx/>
            </a:pPr>
            <a:r>
              <a:rPr lang="ar-AE" sz="3200" b="1" kern="1200" dirty="0">
                <a:solidFill>
                  <a:srgbClr val="002060"/>
                </a:solidFill>
                <a:latin typeface="Arial" panose="020B0604020202020204" pitchFamily="34" charset="0"/>
                <a:ea typeface="+mj-ea"/>
                <a:cs typeface="Arial" panose="020B0604020202020204" pitchFamily="34" charset="0"/>
              </a:rPr>
              <a:t>التنميه المستديمه –</a:t>
            </a:r>
            <a:r>
              <a:rPr lang="he-IL" sz="3200" b="1" kern="1200" dirty="0">
                <a:solidFill>
                  <a:srgbClr val="002060"/>
                </a:solidFill>
                <a:latin typeface="Arial" panose="020B0604020202020204" pitchFamily="34" charset="0"/>
                <a:ea typeface="+mj-ea"/>
                <a:cs typeface="Arial" panose="020B0604020202020204" pitchFamily="34" charset="0"/>
              </a:rPr>
              <a:t>פיתוח בר קיימא</a:t>
            </a:r>
            <a:endParaRPr lang="en-US" sz="3200" b="1" kern="1200" dirty="0">
              <a:solidFill>
                <a:srgbClr val="00206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888468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כותרת ראשית</a:t>
            </a:r>
          </a:p>
        </p:txBody>
      </p:sp>
      <p:sp>
        <p:nvSpPr>
          <p:cNvPr id="14" name="מציין מיקום טקסט 13"/>
          <p:cNvSpPr>
            <a:spLocks noGrp="1"/>
          </p:cNvSpPr>
          <p:nvPr>
            <p:ph type="body" sz="quarter" idx="3"/>
          </p:nvPr>
        </p:nvSpPr>
        <p:spPr>
          <a:xfrm>
            <a:off x="387000" y="889261"/>
            <a:ext cx="6750000" cy="405000"/>
          </a:xfrm>
        </p:spPr>
        <p:txBody>
          <a:bodyPr/>
          <a:lstStyle/>
          <a:p>
            <a:r>
              <a:rPr lang="he-IL" dirty="0">
                <a:latin typeface="Arial" panose="020B0604020202020204" pitchFamily="34" charset="0"/>
                <a:cs typeface="Arial" panose="020B0604020202020204" pitchFamily="34" charset="0"/>
              </a:rPr>
              <a:t>כותרת משנית במידת הצורך</a:t>
            </a:r>
          </a:p>
        </p:txBody>
      </p:sp>
      <p:sp>
        <p:nvSpPr>
          <p:cNvPr id="2" name="مستطيل 1"/>
          <p:cNvSpPr/>
          <p:nvPr/>
        </p:nvSpPr>
        <p:spPr>
          <a:xfrm>
            <a:off x="386454" y="2208362"/>
            <a:ext cx="6885613" cy="422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مستطيل 6"/>
          <p:cNvSpPr/>
          <p:nvPr/>
        </p:nvSpPr>
        <p:spPr>
          <a:xfrm>
            <a:off x="386454" y="2918604"/>
            <a:ext cx="6885613" cy="422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مستطيل 8"/>
          <p:cNvSpPr/>
          <p:nvPr/>
        </p:nvSpPr>
        <p:spPr>
          <a:xfrm>
            <a:off x="386454" y="1498120"/>
            <a:ext cx="6885613" cy="422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مستطيل 2"/>
          <p:cNvSpPr/>
          <p:nvPr/>
        </p:nvSpPr>
        <p:spPr>
          <a:xfrm>
            <a:off x="1742536" y="278764"/>
            <a:ext cx="5394464" cy="93180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800" dirty="0">
                <a:solidFill>
                  <a:srgbClr val="002060"/>
                </a:solidFill>
                <a:latin typeface="Arial" panose="020B0604020202020204" pitchFamily="34" charset="0"/>
                <a:cs typeface="Arial" panose="020B0604020202020204" pitchFamily="34" charset="0"/>
              </a:rPr>
              <a:t>أكتب أمثله عن </a:t>
            </a:r>
            <a:r>
              <a:rPr lang="ar-AE" sz="2800" dirty="0" err="1">
                <a:solidFill>
                  <a:srgbClr val="002060"/>
                </a:solidFill>
                <a:latin typeface="Arial" panose="020B0604020202020204" pitchFamily="34" charset="0"/>
                <a:cs typeface="Arial" panose="020B0604020202020204" pitchFamily="34" charset="0"/>
              </a:rPr>
              <a:t>التنميه</a:t>
            </a:r>
            <a:r>
              <a:rPr lang="ar-AE" sz="2800" dirty="0">
                <a:solidFill>
                  <a:srgbClr val="002060"/>
                </a:solidFill>
                <a:latin typeface="Arial" panose="020B0604020202020204" pitchFamily="34" charset="0"/>
                <a:cs typeface="Arial" panose="020B0604020202020204" pitchFamily="34" charset="0"/>
              </a:rPr>
              <a:t> </a:t>
            </a:r>
            <a:r>
              <a:rPr lang="ar-AE" sz="2800" dirty="0" err="1">
                <a:solidFill>
                  <a:srgbClr val="002060"/>
                </a:solidFill>
                <a:latin typeface="Arial" panose="020B0604020202020204" pitchFamily="34" charset="0"/>
                <a:cs typeface="Arial" panose="020B0604020202020204" pitchFamily="34" charset="0"/>
              </a:rPr>
              <a:t>المستديمه</a:t>
            </a:r>
            <a:r>
              <a:rPr lang="ar-AE" sz="2800" dirty="0">
                <a:solidFill>
                  <a:srgbClr val="002060"/>
                </a:solidFill>
                <a:latin typeface="Arial" panose="020B0604020202020204" pitchFamily="34" charset="0"/>
                <a:cs typeface="Arial" panose="020B0604020202020204" pitchFamily="34" charset="0"/>
              </a:rPr>
              <a:t>؟</a:t>
            </a:r>
            <a:endParaRPr lang="en-US"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5542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5" name="عنصر نائب للمحتوى 4"/>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2865812" y="1427540"/>
            <a:ext cx="2587510" cy="1297221"/>
          </a:xfrm>
          <a:prstGeom prst="rect">
            <a:avLst/>
          </a:prstGeom>
        </p:spPr>
      </p:pic>
      <p:sp>
        <p:nvSpPr>
          <p:cNvPr id="2" name="مستطيل 1"/>
          <p:cNvSpPr/>
          <p:nvPr/>
        </p:nvSpPr>
        <p:spPr>
          <a:xfrm>
            <a:off x="699492" y="817935"/>
            <a:ext cx="7056407" cy="3323987"/>
          </a:xfrm>
          <a:prstGeom prst="rect">
            <a:avLst/>
          </a:prstGeom>
        </p:spPr>
        <p:txBody>
          <a:bodyPr wrap="square">
            <a:spAutoFit/>
          </a:bodyPr>
          <a:lstStyle/>
          <a:p>
            <a:pPr algn="r"/>
            <a:r>
              <a:rPr lang="ar-AE" sz="1600" b="1" dirty="0"/>
              <a:t>يعرض التخطيط الذي أمامك عدد السكان وكمية </a:t>
            </a:r>
            <a:r>
              <a:rPr lang="ar-AE" sz="1600" b="1" dirty="0" err="1"/>
              <a:t>أنطلاق</a:t>
            </a:r>
            <a:r>
              <a:rPr lang="ar-AE" sz="1600" b="1" dirty="0"/>
              <a:t> ثاني أكسيد الكربون في عدة دول في سنة 2005 </a:t>
            </a:r>
          </a:p>
          <a:p>
            <a:pPr algn="r"/>
            <a:endParaRPr lang="ar-AE" sz="1600" b="1" dirty="0"/>
          </a:p>
          <a:p>
            <a:pPr algn="r"/>
            <a:endParaRPr lang="ar-AE" sz="1100" dirty="0"/>
          </a:p>
          <a:p>
            <a:pPr algn="r"/>
            <a:endParaRPr lang="ar-AE" sz="1100" dirty="0"/>
          </a:p>
          <a:p>
            <a:pPr algn="r"/>
            <a:endParaRPr lang="ar-AE" sz="1100" dirty="0"/>
          </a:p>
          <a:p>
            <a:pPr algn="r"/>
            <a:endParaRPr lang="he-IL" sz="1100" dirty="0"/>
          </a:p>
          <a:p>
            <a:pPr algn="r"/>
            <a:endParaRPr lang="he-IL" sz="1100" dirty="0"/>
          </a:p>
          <a:p>
            <a:pPr algn="r"/>
            <a:endParaRPr lang="he-IL" sz="1100" dirty="0"/>
          </a:p>
          <a:p>
            <a:pPr algn="r"/>
            <a:endParaRPr lang="ar-AE" sz="1100" dirty="0"/>
          </a:p>
          <a:p>
            <a:pPr algn="r"/>
            <a:endParaRPr lang="ar-AE" sz="1100" dirty="0"/>
          </a:p>
          <a:p>
            <a:pPr algn="r"/>
            <a:endParaRPr lang="ar-AE" sz="1100" dirty="0"/>
          </a:p>
          <a:p>
            <a:pPr algn="r"/>
            <a:endParaRPr lang="ar-AE" sz="1100" dirty="0"/>
          </a:p>
          <a:p>
            <a:pPr algn="r"/>
            <a:endParaRPr lang="he-IL" sz="1100" dirty="0"/>
          </a:p>
          <a:p>
            <a:pPr algn="r"/>
            <a:r>
              <a:rPr lang="he-IL" sz="1100" dirty="0"/>
              <a:t>   </a:t>
            </a:r>
            <a:endParaRPr lang="ar-AE" sz="1100" dirty="0"/>
          </a:p>
          <a:p>
            <a:pPr algn="r"/>
            <a:r>
              <a:rPr lang="ar-AE" sz="1600" dirty="0"/>
              <a:t>أ- حسب التخطيط هنالك مشكله تتعلق بالآداب </a:t>
            </a:r>
            <a:r>
              <a:rPr lang="ar-AE" sz="1600" dirty="0" err="1"/>
              <a:t>البيئيه</a:t>
            </a:r>
            <a:r>
              <a:rPr lang="ar-AE" sz="1600" dirty="0"/>
              <a:t> " ما هي ؟ أستعن بمعطيات من الرسم البياني .</a:t>
            </a:r>
          </a:p>
          <a:p>
            <a:pPr marL="342900" indent="-342900" algn="r">
              <a:buAutoNum type="arabic1Minus"/>
            </a:pPr>
            <a:endParaRPr lang="ar-AE" sz="1600" dirty="0"/>
          </a:p>
          <a:p>
            <a:pPr algn="r"/>
            <a:r>
              <a:rPr lang="he-IL" sz="1600" dirty="0"/>
              <a:t> </a:t>
            </a:r>
            <a:r>
              <a:rPr lang="ar-AE" sz="1600" dirty="0"/>
              <a:t>ب-  أقترح طريقة حل </a:t>
            </a:r>
            <a:r>
              <a:rPr lang="ar-AE" sz="1600" dirty="0" err="1"/>
              <a:t>للمشكله</a:t>
            </a:r>
            <a:r>
              <a:rPr lang="ar-AE" sz="1600" dirty="0"/>
              <a:t> الني طرحتها بالبند أ </a:t>
            </a:r>
            <a:endParaRPr lang="en-US" sz="1600" dirty="0"/>
          </a:p>
        </p:txBody>
      </p:sp>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0446" y="1197454"/>
            <a:ext cx="5394121" cy="1923733"/>
          </a:xfrm>
          <a:prstGeom prst="rect">
            <a:avLst/>
          </a:prstGeom>
        </p:spPr>
      </p:pic>
      <p:pic>
        <p:nvPicPr>
          <p:cNvPr id="13" name="Picture 16" descr="نتيجة بحث الصور عن תמונת סימן שאלה"/>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839" y="2786215"/>
            <a:ext cx="532524" cy="3968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نتيجة بحث الصور عن תמונת סימן שאלה"/>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5899" y="578915"/>
            <a:ext cx="532524" cy="381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983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665798" y="590659"/>
            <a:ext cx="5978106" cy="3534301"/>
          </a:xfrm>
          <a:prstGeom prst="rect">
            <a:avLst/>
          </a:prstGeom>
        </p:spPr>
        <p:txBody>
          <a:bodyPr wrap="square">
            <a:spAutoFit/>
          </a:bodyPr>
          <a:lstStyle/>
          <a:p>
            <a:pPr marL="313055" indent="-313055" algn="just" rtl="1">
              <a:lnSpc>
                <a:spcPct val="115000"/>
              </a:lnSpc>
              <a:spcAft>
                <a:spcPts val="1000"/>
              </a:spcAft>
            </a:pPr>
            <a:r>
              <a:rPr lang="ar-SA" sz="1800" b="1" dirty="0" err="1">
                <a:latin typeface="Arial" panose="020B0604020202020204" pitchFamily="34" charset="0"/>
                <a:ea typeface="Calibri" panose="020F0502020204030204" pitchFamily="34" charset="0"/>
                <a:cs typeface="Arial" panose="020B0604020202020204" pitchFamily="34" charset="0"/>
              </a:rPr>
              <a:t>التسخّن</a:t>
            </a:r>
            <a:r>
              <a:rPr lang="ar-SA" sz="1800" b="1" dirty="0">
                <a:latin typeface="Arial" panose="020B0604020202020204" pitchFamily="34" charset="0"/>
                <a:ea typeface="Calibri" panose="020F0502020204030204" pitchFamily="34" charset="0"/>
                <a:cs typeface="Arial" panose="020B0604020202020204" pitchFamily="34" charset="0"/>
              </a:rPr>
              <a:t> العالمي للكرة الأرضية هو أحد المشاكل الملحّة في أيامنا. الثمن الذي يدفعه أبناء جيلنا جرّاء تقليص انطلاق غازات الاحتباس الحراري يمكن أن ينعكس في أشكال مختلفة، كتقليص عدد السفرات وتناول كمّية أقلّ من اللحم وغير ذلك. ستكون الفائدة حياة أفضل للأجيال القادمة. سيعانون بمدى أقل من التصحر ومن ارتفاع منسوب البحر ومن الجوع.</a:t>
            </a:r>
            <a:endParaRPr lang="en-US" sz="1800" b="1" dirty="0">
              <a:latin typeface="Arial" panose="020B0604020202020204" pitchFamily="34" charset="0"/>
              <a:ea typeface="Calibri" panose="020F0502020204030204" pitchFamily="34" charset="0"/>
              <a:cs typeface="Arial" panose="020B0604020202020204" pitchFamily="34" charset="0"/>
            </a:endParaRPr>
          </a:p>
          <a:p>
            <a:pPr marL="313055" indent="-313055" rtl="1">
              <a:lnSpc>
                <a:spcPct val="115000"/>
              </a:lnSpc>
              <a:spcAft>
                <a:spcPts val="1000"/>
              </a:spcAft>
            </a:pPr>
            <a:r>
              <a:rPr lang="ar-SA" sz="1800" b="1" dirty="0">
                <a:latin typeface="Arial" panose="020B0604020202020204" pitchFamily="34" charset="0"/>
                <a:ea typeface="Calibri" panose="020F0502020204030204" pitchFamily="34" charset="0"/>
                <a:cs typeface="Arial" panose="020B0604020202020204" pitchFamily="34" charset="0"/>
              </a:rPr>
              <a:t>(معد حسب: </a:t>
            </a:r>
            <a:r>
              <a:rPr lang="en-US" sz="1800" b="1" dirty="0">
                <a:latin typeface="Arial" panose="020B0604020202020204" pitchFamily="34" charset="0"/>
                <a:ea typeface="Calibri" panose="020F0502020204030204" pitchFamily="34" charset="0"/>
                <a:cs typeface="Arial" panose="020B0604020202020204" pitchFamily="34" charset="0"/>
              </a:rPr>
              <a:t>Broome, J., the ethics of climate change, Scientific American, </a:t>
            </a:r>
            <a:r>
              <a:rPr lang="en-US" sz="1800" b="1" dirty="0" err="1">
                <a:latin typeface="Arial" panose="020B0604020202020204" pitchFamily="34" charset="0"/>
                <a:ea typeface="Calibri" panose="020F0502020204030204" pitchFamily="34" charset="0"/>
                <a:cs typeface="Arial" panose="020B0604020202020204" pitchFamily="34" charset="0"/>
              </a:rPr>
              <a:t>june</a:t>
            </a:r>
            <a:r>
              <a:rPr lang="en-US" sz="1800" b="1" dirty="0">
                <a:latin typeface="Arial" panose="020B0604020202020204" pitchFamily="34" charset="0"/>
                <a:ea typeface="Calibri" panose="020F0502020204030204" pitchFamily="34" charset="0"/>
                <a:cs typeface="Arial" panose="020B0604020202020204" pitchFamily="34" charset="0"/>
              </a:rPr>
              <a:t> 2008</a:t>
            </a:r>
            <a:r>
              <a:rPr lang="ar-SA" sz="1800" b="1" dirty="0">
                <a:latin typeface="Arial" panose="020B0604020202020204" pitchFamily="34" charset="0"/>
                <a:ea typeface="Calibri" panose="020F0502020204030204" pitchFamily="34" charset="0"/>
                <a:cs typeface="Arial" panose="020B0604020202020204" pitchFamily="34" charset="0"/>
              </a:rPr>
              <a:t>)</a:t>
            </a:r>
            <a:endParaRPr lang="en-US" sz="1800" b="1" dirty="0">
              <a:latin typeface="Arial" panose="020B060402020202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1000"/>
              </a:spcAft>
              <a:buFont typeface="+mj-lt"/>
              <a:buAutoNum type="arabicPeriod"/>
            </a:pPr>
            <a:r>
              <a:rPr lang="ar-SA" sz="1800" b="1" dirty="0">
                <a:latin typeface="Arial" panose="020B0604020202020204" pitchFamily="34" charset="0"/>
                <a:ea typeface="Calibri" panose="020F0502020204030204" pitchFamily="34" charset="0"/>
                <a:cs typeface="Arial" panose="020B0604020202020204" pitchFamily="34" charset="0"/>
              </a:rPr>
              <a:t>اشرح لماذا هناك من يعتقد أنه على أبناء جيلنا أن يأخذوا على عاتقهم دفع الثمن اللازم لتقليص انطلاق غازات الاحتباس الحراري. استعمل في شرحك مصطلح العدالة بين الأجيال.</a:t>
            </a:r>
            <a:endParaRPr lang="en-US" sz="18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16" descr="نتيجة بحث الصور عن תמונת סימן שאל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1362" y="455352"/>
            <a:ext cx="532524" cy="7382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descr="نتيجة بحث الصور عن תמונת סימן שאל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4262" y="86236"/>
            <a:ext cx="532524" cy="738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5978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ar-AE" dirty="0">
                <a:latin typeface="Arial" panose="020B0604020202020204" pitchFamily="34" charset="0"/>
                <a:cs typeface="Arial" panose="020B0604020202020204" pitchFamily="34" charset="0"/>
              </a:rPr>
              <a:t>تلخيص :</a:t>
            </a:r>
            <a:endParaRPr lang="he-IL" dirty="0">
              <a:latin typeface="Arial" panose="020B0604020202020204" pitchFamily="34" charset="0"/>
              <a:cs typeface="Arial" panose="020B0604020202020204" pitchFamily="34" charset="0"/>
            </a:endParaRPr>
          </a:p>
        </p:txBody>
      </p:sp>
      <p:sp>
        <p:nvSpPr>
          <p:cNvPr id="14" name="מציין מיקום טקסט 13"/>
          <p:cNvSpPr>
            <a:spLocks noGrp="1"/>
          </p:cNvSpPr>
          <p:nvPr>
            <p:ph type="body" sz="quarter" idx="3"/>
          </p:nvPr>
        </p:nvSpPr>
        <p:spPr>
          <a:xfrm>
            <a:off x="387000" y="889261"/>
            <a:ext cx="6750000" cy="405000"/>
          </a:xfrm>
        </p:spPr>
        <p:txBody>
          <a:bodyPr/>
          <a:lstStyle/>
          <a:p>
            <a:r>
              <a:rPr lang="ar-AE" dirty="0">
                <a:latin typeface="Arial" panose="020B0604020202020204" pitchFamily="34" charset="0"/>
                <a:cs typeface="Arial" panose="020B0604020202020204" pitchFamily="34" charset="0"/>
              </a:rPr>
              <a:t>تعلمنا :</a:t>
            </a:r>
            <a:endParaRPr lang="he-IL" dirty="0">
              <a:latin typeface="Arial" panose="020B0604020202020204" pitchFamily="34" charset="0"/>
              <a:cs typeface="Arial" panose="020B0604020202020204" pitchFamily="34" charset="0"/>
            </a:endParaRPr>
          </a:p>
        </p:txBody>
      </p:sp>
      <p:pic>
        <p:nvPicPr>
          <p:cNvPr id="5" name="Picture 6"/>
          <p:cNvPicPr>
            <a:picLocks noGrp="1" noChangeAspect="1" noChangeArrowheads="1"/>
          </p:cNvPicPr>
          <p:nvPr>
            <p:ph sz="quarter" idx="4"/>
          </p:nvPr>
        </p:nvPicPr>
        <p:blipFill>
          <a:blip r:embed="rId3" cstate="print"/>
          <a:srcRect/>
          <a:stretch>
            <a:fillRect/>
          </a:stretch>
        </p:blipFill>
        <p:spPr bwMode="auto">
          <a:xfrm>
            <a:off x="5604322" y="1310989"/>
            <a:ext cx="3057760" cy="3114675"/>
          </a:xfrm>
          <a:prstGeom prst="rect">
            <a:avLst/>
          </a:prstGeom>
          <a:noFill/>
          <a:ln w="9525" algn="ctr">
            <a:noFill/>
            <a:miter lim="800000"/>
            <a:headEnd/>
            <a:tailEnd/>
          </a:ln>
        </p:spPr>
      </p:pic>
      <p:pic>
        <p:nvPicPr>
          <p:cNvPr id="6" name="Picture 12"/>
          <p:cNvPicPr>
            <a:picLocks noChangeAspect="1" noChangeArrowheads="1"/>
          </p:cNvPicPr>
          <p:nvPr/>
        </p:nvPicPr>
        <p:blipFill>
          <a:blip r:embed="rId4" cstate="print"/>
          <a:srcRect/>
          <a:stretch>
            <a:fillRect/>
          </a:stretch>
        </p:blipFill>
        <p:spPr bwMode="auto">
          <a:xfrm>
            <a:off x="3317881" y="1351195"/>
            <a:ext cx="2265026" cy="2883694"/>
          </a:xfrm>
          <a:prstGeom prst="rect">
            <a:avLst/>
          </a:prstGeom>
          <a:noFill/>
          <a:ln w="9525" algn="ctr">
            <a:noFill/>
            <a:miter lim="800000"/>
            <a:headEnd/>
            <a:tailEnd/>
          </a:ln>
        </p:spPr>
      </p:pic>
      <p:pic>
        <p:nvPicPr>
          <p:cNvPr id="7" name="Picture 11"/>
          <p:cNvPicPr>
            <a:picLocks noChangeAspect="1" noChangeArrowheads="1"/>
          </p:cNvPicPr>
          <p:nvPr/>
        </p:nvPicPr>
        <p:blipFill>
          <a:blip r:embed="rId5" cstate="print"/>
          <a:srcRect b="7959"/>
          <a:stretch>
            <a:fillRect/>
          </a:stretch>
        </p:blipFill>
        <p:spPr bwMode="auto">
          <a:xfrm>
            <a:off x="524347" y="1351196"/>
            <a:ext cx="2558642" cy="2883694"/>
          </a:xfrm>
          <a:prstGeom prst="rect">
            <a:avLst/>
          </a:prstGeom>
          <a:noFill/>
          <a:ln w="9525" algn="ctr">
            <a:noFill/>
            <a:miter lim="800000"/>
            <a:headEnd/>
            <a:tailEnd/>
          </a:ln>
        </p:spPr>
      </p:pic>
    </p:spTree>
    <p:extLst>
      <p:ext uri="{BB962C8B-B14F-4D97-AF65-F5344CB8AC3E}">
        <p14:creationId xmlns:p14="http://schemas.microsoft.com/office/powerpoint/2010/main" val="12340525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1" name="מציין מיקום תוכן 10"/>
          <p:cNvSpPr>
            <a:spLocks noGrp="1"/>
          </p:cNvSpPr>
          <p:nvPr>
            <p:ph sz="quarter" idx="4"/>
          </p:nvPr>
        </p:nvSpPr>
        <p:spPr>
          <a:xfrm>
            <a:off x="246490" y="492982"/>
            <a:ext cx="7410616" cy="3919993"/>
          </a:xfrm>
        </p:spPr>
        <p:txBody>
          <a:bodyPr>
            <a:normAutofit/>
          </a:bodyPr>
          <a:lstStyle/>
          <a:p>
            <a:pPr>
              <a:lnSpc>
                <a:spcPct val="150000"/>
              </a:lnSpc>
            </a:pPr>
            <a:r>
              <a:rPr lang="ar-AE" sz="2000" dirty="0">
                <a:latin typeface="Arial" panose="020B0604020202020204" pitchFamily="34" charset="0"/>
                <a:cs typeface="Arial" panose="020B0604020202020204" pitchFamily="34" charset="0"/>
              </a:rPr>
              <a:t>معضله </a:t>
            </a:r>
            <a:r>
              <a:rPr lang="ar-AE" sz="2000" dirty="0" err="1">
                <a:latin typeface="Arial" panose="020B0604020202020204" pitchFamily="34" charset="0"/>
                <a:cs typeface="Arial" panose="020B0604020202020204" pitchFamily="34" charset="0"/>
              </a:rPr>
              <a:t>بيئيه</a:t>
            </a:r>
            <a:r>
              <a:rPr lang="ar-AE" sz="2000" dirty="0">
                <a:latin typeface="Arial" panose="020B0604020202020204" pitchFamily="34" charset="0"/>
                <a:cs typeface="Arial" panose="020B0604020202020204" pitchFamily="34" charset="0"/>
              </a:rPr>
              <a:t> .</a:t>
            </a:r>
          </a:p>
          <a:p>
            <a:pPr>
              <a:lnSpc>
                <a:spcPct val="150000"/>
              </a:lnSpc>
            </a:pPr>
            <a:r>
              <a:rPr lang="ar-AE" sz="2000" dirty="0" err="1">
                <a:latin typeface="Arial" panose="020B0604020202020204" pitchFamily="34" charset="0"/>
                <a:cs typeface="Arial" panose="020B0604020202020204" pitchFamily="34" charset="0"/>
              </a:rPr>
              <a:t>نيمبي</a:t>
            </a:r>
            <a:r>
              <a:rPr lang="ar-AE" sz="2000" dirty="0">
                <a:latin typeface="Arial" panose="020B0604020202020204" pitchFamily="34" charset="0"/>
                <a:cs typeface="Arial" panose="020B0604020202020204" pitchFamily="34" charset="0"/>
              </a:rPr>
              <a:t> .</a:t>
            </a:r>
          </a:p>
          <a:p>
            <a:pPr>
              <a:lnSpc>
                <a:spcPct val="150000"/>
              </a:lnSpc>
            </a:pPr>
            <a:r>
              <a:rPr lang="ar-AE" sz="2000" dirty="0">
                <a:latin typeface="Arial" panose="020B0604020202020204" pitchFamily="34" charset="0"/>
                <a:cs typeface="Arial" panose="020B0604020202020204" pitchFamily="34" charset="0"/>
              </a:rPr>
              <a:t>حقوق وواجبات أتجاه </a:t>
            </a:r>
            <a:r>
              <a:rPr lang="ar-AE" sz="2000" dirty="0" err="1">
                <a:latin typeface="Arial" panose="020B0604020202020204" pitchFamily="34" charset="0"/>
                <a:cs typeface="Arial" panose="020B0604020202020204" pitchFamily="34" charset="0"/>
              </a:rPr>
              <a:t>البيئه</a:t>
            </a:r>
            <a:r>
              <a:rPr lang="ar-AE" sz="2000" dirty="0">
                <a:latin typeface="Arial" panose="020B0604020202020204" pitchFamily="34" charset="0"/>
                <a:cs typeface="Arial" panose="020B0604020202020204" pitchFamily="34" charset="0"/>
              </a:rPr>
              <a:t>.</a:t>
            </a:r>
          </a:p>
          <a:p>
            <a:pPr>
              <a:lnSpc>
                <a:spcPct val="150000"/>
              </a:lnSpc>
            </a:pPr>
            <a:r>
              <a:rPr lang="ar-AE" sz="2000" dirty="0" err="1">
                <a:latin typeface="Arial" panose="020B0604020202020204" pitchFamily="34" charset="0"/>
                <a:cs typeface="Arial" panose="020B0604020202020204" pitchFamily="34" charset="0"/>
              </a:rPr>
              <a:t>أحتياجات</a:t>
            </a:r>
            <a:r>
              <a:rPr lang="ar-AE" sz="2000" dirty="0">
                <a:latin typeface="Arial" panose="020B0604020202020204" pitchFamily="34" charset="0"/>
                <a:cs typeface="Arial" panose="020B0604020202020204" pitchFamily="34" charset="0"/>
              </a:rPr>
              <a:t> المجتمع.</a:t>
            </a:r>
          </a:p>
          <a:p>
            <a:pPr>
              <a:lnSpc>
                <a:spcPct val="150000"/>
              </a:lnSpc>
            </a:pPr>
            <a:r>
              <a:rPr lang="ar-AE" sz="2000" dirty="0" err="1">
                <a:latin typeface="Arial" panose="020B0604020202020204" pitchFamily="34" charset="0"/>
                <a:cs typeface="Arial" panose="020B0604020202020204" pitchFamily="34" charset="0"/>
              </a:rPr>
              <a:t>عداله</a:t>
            </a:r>
            <a:r>
              <a:rPr lang="ar-AE" sz="2000" dirty="0">
                <a:latin typeface="Arial" panose="020B0604020202020204" pitchFamily="34" charset="0"/>
                <a:cs typeface="Arial" panose="020B0604020202020204" pitchFamily="34" charset="0"/>
              </a:rPr>
              <a:t> </a:t>
            </a:r>
            <a:r>
              <a:rPr lang="ar-AE" sz="2000" dirty="0" err="1">
                <a:latin typeface="Arial" panose="020B0604020202020204" pitchFamily="34" charset="0"/>
                <a:cs typeface="Arial" panose="020B0604020202020204" pitchFamily="34" charset="0"/>
              </a:rPr>
              <a:t>بيئيه</a:t>
            </a:r>
            <a:r>
              <a:rPr lang="ar-AE" sz="2000" dirty="0">
                <a:latin typeface="Arial" panose="020B0604020202020204" pitchFamily="34" charset="0"/>
                <a:cs typeface="Arial" panose="020B0604020202020204" pitchFamily="34" charset="0"/>
              </a:rPr>
              <a:t>.</a:t>
            </a:r>
          </a:p>
          <a:p>
            <a:pPr>
              <a:lnSpc>
                <a:spcPct val="150000"/>
              </a:lnSpc>
            </a:pPr>
            <a:r>
              <a:rPr lang="ar-AE" sz="2000" dirty="0">
                <a:latin typeface="Arial" panose="020B0604020202020204" pitchFamily="34" charset="0"/>
                <a:cs typeface="Arial" panose="020B0604020202020204" pitchFamily="34" charset="0"/>
              </a:rPr>
              <a:t>عدم </a:t>
            </a:r>
            <a:r>
              <a:rPr lang="ar-AE" sz="2000" dirty="0" err="1">
                <a:latin typeface="Arial" panose="020B0604020202020204" pitchFamily="34" charset="0"/>
                <a:cs typeface="Arial" panose="020B0604020202020204" pitchFamily="34" charset="0"/>
              </a:rPr>
              <a:t>عداله</a:t>
            </a:r>
            <a:r>
              <a:rPr lang="ar-AE" sz="2000" dirty="0">
                <a:latin typeface="Arial" panose="020B0604020202020204" pitchFamily="34" charset="0"/>
                <a:cs typeface="Arial" panose="020B0604020202020204" pitchFamily="34" charset="0"/>
              </a:rPr>
              <a:t> </a:t>
            </a:r>
            <a:r>
              <a:rPr lang="ar-AE" sz="2000" dirty="0" err="1">
                <a:latin typeface="Arial" panose="020B0604020202020204" pitchFamily="34" charset="0"/>
                <a:cs typeface="Arial" panose="020B0604020202020204" pitchFamily="34" charset="0"/>
              </a:rPr>
              <a:t>بيئيه</a:t>
            </a:r>
            <a:r>
              <a:rPr lang="ar-AE" sz="2000" dirty="0">
                <a:latin typeface="Arial" panose="020B0604020202020204" pitchFamily="34" charset="0"/>
                <a:cs typeface="Arial" panose="020B0604020202020204" pitchFamily="34" charset="0"/>
              </a:rPr>
              <a:t>.</a:t>
            </a:r>
          </a:p>
          <a:p>
            <a:pPr>
              <a:lnSpc>
                <a:spcPct val="150000"/>
              </a:lnSpc>
            </a:pPr>
            <a:r>
              <a:rPr lang="ar-AE" sz="2000" dirty="0">
                <a:latin typeface="Arial" panose="020B0604020202020204" pitchFamily="34" charset="0"/>
                <a:cs typeface="Arial" panose="020B0604020202020204" pitchFamily="34" charset="0"/>
              </a:rPr>
              <a:t>تنميه </a:t>
            </a:r>
            <a:r>
              <a:rPr lang="ar-AE" sz="2000" dirty="0" err="1">
                <a:latin typeface="Arial" panose="020B0604020202020204" pitchFamily="34" charset="0"/>
                <a:cs typeface="Arial" panose="020B0604020202020204" pitchFamily="34" charset="0"/>
              </a:rPr>
              <a:t>مستديمه</a:t>
            </a:r>
            <a:r>
              <a:rPr lang="ar-AE" sz="2000" dirty="0">
                <a:latin typeface="Arial" panose="020B0604020202020204" pitchFamily="34" charset="0"/>
                <a:cs typeface="Arial" panose="020B0604020202020204" pitchFamily="34" charset="0"/>
              </a:rPr>
              <a:t> .</a:t>
            </a:r>
            <a:endParaRPr lang="he-I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12978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B1D726-223E-4235-BDC9-4CE862C90AD2}"/>
              </a:ext>
            </a:extLst>
          </p:cNvPr>
          <p:cNvSpPr/>
          <p:nvPr/>
        </p:nvSpPr>
        <p:spPr>
          <a:xfrm>
            <a:off x="31804" y="31804"/>
            <a:ext cx="2674130" cy="523220"/>
          </a:xfrm>
          <a:prstGeom prst="rect">
            <a:avLst/>
          </a:prstGeom>
        </p:spPr>
        <p:txBody>
          <a:bodyPr wrap="none">
            <a:spAutoFit/>
          </a:bodyPr>
          <a:lstStyle/>
          <a:p>
            <a:r>
              <a:rPr lang="en-US" dirty="0">
                <a:solidFill>
                  <a:srgbClr val="0070C0"/>
                </a:solidFill>
                <a:hlinkClick r:id="rId3">
                  <a:extLst>
                    <a:ext uri="{A12FA001-AC4F-418D-AE19-62706E023703}">
                      <ahyp:hlinkClr xmlns="" xmlns:ahyp="http://schemas.microsoft.com/office/drawing/2018/hyperlinkcolor" val="tx"/>
                    </a:ext>
                  </a:extLst>
                </a:hlinkClick>
              </a:rPr>
              <a:t>https://youtu.be/DO4NZXJJYz8</a:t>
            </a:r>
            <a:endParaRPr lang="he-IL" dirty="0">
              <a:solidFill>
                <a:srgbClr val="0070C0"/>
              </a:solidFill>
            </a:endParaRPr>
          </a:p>
          <a:p>
            <a:endParaRPr lang="en-US" dirty="0">
              <a:solidFill>
                <a:srgbClr val="0070C0"/>
              </a:solidFill>
            </a:endParaRPr>
          </a:p>
        </p:txBody>
      </p:sp>
      <p:pic>
        <p:nvPicPr>
          <p:cNvPr id="8" name="Online Media 7" title="Coronavirus Lock down effects on animals (Part-1)">
            <a:hlinkClick r:id="" action="ppaction://media"/>
            <a:extLst>
              <a:ext uri="{FF2B5EF4-FFF2-40B4-BE49-F238E27FC236}">
                <a16:creationId xmlns:a16="http://schemas.microsoft.com/office/drawing/2014/main" id="{E1246ED2-96C2-43BB-B2BF-147ABD201425}"/>
              </a:ext>
            </a:extLst>
          </p:cNvPr>
          <p:cNvPicPr>
            <a:picLocks noRot="1" noChangeAspect="1"/>
          </p:cNvPicPr>
          <p:nvPr>
            <a:videoFile r:link="rId1"/>
          </p:nvPr>
        </p:nvPicPr>
        <p:blipFill>
          <a:blip r:embed="rId4"/>
          <a:stretch>
            <a:fillRect/>
          </a:stretch>
        </p:blipFill>
        <p:spPr>
          <a:xfrm>
            <a:off x="545988" y="424153"/>
            <a:ext cx="7607630" cy="4279292"/>
          </a:xfrm>
          <a:prstGeom prst="rect">
            <a:avLst/>
          </a:prstGeom>
        </p:spPr>
      </p:pic>
    </p:spTree>
    <p:extLst>
      <p:ext uri="{BB962C8B-B14F-4D97-AF65-F5344CB8AC3E}">
        <p14:creationId xmlns:p14="http://schemas.microsoft.com/office/powerpoint/2010/main" val="20177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ar-AE" dirty="0">
                <a:latin typeface="Arial" panose="020B0604020202020204" pitchFamily="34" charset="0"/>
                <a:cs typeface="Arial" panose="020B0604020202020204" pitchFamily="34" charset="0"/>
              </a:rPr>
              <a:t>آداب </a:t>
            </a:r>
            <a:r>
              <a:rPr lang="ar-AE" dirty="0" err="1">
                <a:latin typeface="Arial" panose="020B0604020202020204" pitchFamily="34" charset="0"/>
                <a:cs typeface="Arial" panose="020B0604020202020204" pitchFamily="34" charset="0"/>
              </a:rPr>
              <a:t>البيئيه</a:t>
            </a:r>
            <a:r>
              <a:rPr lang="ar-AE" dirty="0">
                <a:latin typeface="Arial" panose="020B0604020202020204" pitchFamily="34" charset="0"/>
                <a:cs typeface="Arial" panose="020B0604020202020204" pitchFamily="34" charset="0"/>
              </a:rPr>
              <a:t> – </a:t>
            </a:r>
            <a:r>
              <a:rPr lang="he-IL" dirty="0">
                <a:latin typeface="Arial" panose="020B0604020202020204" pitchFamily="34" charset="0"/>
                <a:cs typeface="Arial" panose="020B0604020202020204" pitchFamily="34" charset="0"/>
              </a:rPr>
              <a:t>אתיקה סביבתית</a:t>
            </a:r>
          </a:p>
        </p:txBody>
      </p:sp>
      <p:sp>
        <p:nvSpPr>
          <p:cNvPr id="8" name="מציין מיקום תוכן 7"/>
          <p:cNvSpPr>
            <a:spLocks noGrp="1"/>
          </p:cNvSpPr>
          <p:nvPr>
            <p:ph sz="quarter" idx="4"/>
          </p:nvPr>
        </p:nvSpPr>
        <p:spPr>
          <a:xfrm>
            <a:off x="387000" y="1294261"/>
            <a:ext cx="6750000" cy="3114388"/>
          </a:xfrm>
        </p:spPr>
        <p:txBody>
          <a:bodyPr/>
          <a:lstStyle/>
          <a:p>
            <a:pPr lvl="0" indent="0">
              <a:lnSpc>
                <a:spcPct val="150000"/>
              </a:lnSpc>
              <a:spcAft>
                <a:spcPts val="0"/>
              </a:spcAft>
              <a:buNone/>
            </a:pPr>
            <a:r>
              <a:rPr lang="ar-AE" b="1" dirty="0">
                <a:solidFill>
                  <a:schemeClr val="accent1">
                    <a:lumMod val="75000"/>
                  </a:schemeClr>
                </a:solidFill>
                <a:latin typeface="Arial" panose="020B0604020202020204" pitchFamily="34" charset="0"/>
                <a:cs typeface="Arial" panose="020B0604020202020204" pitchFamily="34" charset="0"/>
              </a:rPr>
              <a:t>1</a:t>
            </a:r>
            <a:r>
              <a:rPr lang="he-IL" b="1" dirty="0">
                <a:solidFill>
                  <a:schemeClr val="accent1">
                    <a:lumMod val="75000"/>
                  </a:schemeClr>
                </a:solidFill>
                <a:latin typeface="Arial" panose="020B0604020202020204" pitchFamily="34" charset="0"/>
                <a:cs typeface="Arial" panose="020B0604020202020204" pitchFamily="34" charset="0"/>
              </a:rPr>
              <a:t>-</a:t>
            </a:r>
            <a:r>
              <a:rPr lang="he-IL" b="1" dirty="0">
                <a:latin typeface="Arial" panose="020B0604020202020204" pitchFamily="34" charset="0"/>
                <a:cs typeface="Arial" panose="020B0604020202020204" pitchFamily="34" charset="0"/>
              </a:rPr>
              <a:t> </a:t>
            </a:r>
            <a:r>
              <a:rPr lang="ar-AE" sz="2000" b="1" dirty="0">
                <a:solidFill>
                  <a:schemeClr val="accent1">
                    <a:lumMod val="75000"/>
                  </a:schemeClr>
                </a:solidFill>
                <a:latin typeface="Arial" panose="020B0604020202020204" pitchFamily="34" charset="0"/>
                <a:cs typeface="Arial" panose="020B0604020202020204" pitchFamily="34" charset="0"/>
              </a:rPr>
              <a:t>التعرف على مصطلح آداب.</a:t>
            </a:r>
          </a:p>
          <a:p>
            <a:pPr lvl="0" indent="0">
              <a:lnSpc>
                <a:spcPct val="150000"/>
              </a:lnSpc>
              <a:spcAft>
                <a:spcPts val="0"/>
              </a:spcAft>
              <a:buNone/>
            </a:pPr>
            <a:r>
              <a:rPr lang="ar-AE" sz="2000" b="1" dirty="0">
                <a:solidFill>
                  <a:schemeClr val="accent1">
                    <a:lumMod val="75000"/>
                  </a:schemeClr>
                </a:solidFill>
                <a:latin typeface="Arial" panose="020B0604020202020204" pitchFamily="34" charset="0"/>
                <a:cs typeface="Arial" panose="020B0604020202020204" pitchFamily="34" charset="0"/>
              </a:rPr>
              <a:t>2- التعرف على مصطلح آداب </a:t>
            </a:r>
            <a:r>
              <a:rPr lang="ar-AE" sz="2000" b="1" dirty="0" err="1">
                <a:solidFill>
                  <a:schemeClr val="accent1">
                    <a:lumMod val="75000"/>
                  </a:schemeClr>
                </a:solidFill>
                <a:latin typeface="Arial" panose="020B0604020202020204" pitchFamily="34" charset="0"/>
                <a:cs typeface="Arial" panose="020B0604020202020204" pitchFamily="34" charset="0"/>
              </a:rPr>
              <a:t>البيئيه</a:t>
            </a:r>
            <a:r>
              <a:rPr lang="ar-AE" sz="2000" b="1" dirty="0">
                <a:solidFill>
                  <a:schemeClr val="accent1">
                    <a:lumMod val="75000"/>
                  </a:schemeClr>
                </a:solidFill>
                <a:latin typeface="Arial" panose="020B0604020202020204" pitchFamily="34" charset="0"/>
                <a:cs typeface="Arial" panose="020B0604020202020204" pitchFamily="34" charset="0"/>
              </a:rPr>
              <a:t> .</a:t>
            </a:r>
          </a:p>
          <a:p>
            <a:pPr lvl="0" indent="0">
              <a:lnSpc>
                <a:spcPct val="150000"/>
              </a:lnSpc>
              <a:spcAft>
                <a:spcPts val="0"/>
              </a:spcAft>
              <a:buNone/>
            </a:pPr>
            <a:r>
              <a:rPr lang="ar-AE" sz="2000" b="1" dirty="0">
                <a:solidFill>
                  <a:schemeClr val="accent1">
                    <a:lumMod val="75000"/>
                  </a:schemeClr>
                </a:solidFill>
                <a:latin typeface="Arial" panose="020B0604020202020204" pitchFamily="34" charset="0"/>
                <a:cs typeface="Arial" panose="020B0604020202020204" pitchFamily="34" charset="0"/>
              </a:rPr>
              <a:t>3- التعرف على نهج النظريات  .</a:t>
            </a:r>
          </a:p>
          <a:p>
            <a:pPr lvl="0" indent="0">
              <a:lnSpc>
                <a:spcPct val="150000"/>
              </a:lnSpc>
              <a:spcAft>
                <a:spcPts val="0"/>
              </a:spcAft>
              <a:buNone/>
            </a:pPr>
            <a:r>
              <a:rPr lang="ar-AE" sz="2000" b="1" dirty="0">
                <a:solidFill>
                  <a:schemeClr val="accent1">
                    <a:lumMod val="75000"/>
                  </a:schemeClr>
                </a:solidFill>
                <a:latin typeface="Arial" panose="020B0604020202020204" pitchFamily="34" charset="0"/>
                <a:cs typeface="Arial" panose="020B0604020202020204" pitchFamily="34" charset="0"/>
              </a:rPr>
              <a:t>4- التعرف على مصطلحات بالآداب </a:t>
            </a:r>
            <a:r>
              <a:rPr lang="ar-AE" sz="2000" b="1" dirty="0" err="1">
                <a:solidFill>
                  <a:schemeClr val="accent1">
                    <a:lumMod val="75000"/>
                  </a:schemeClr>
                </a:solidFill>
                <a:latin typeface="Arial" panose="020B0604020202020204" pitchFamily="34" charset="0"/>
                <a:cs typeface="Arial" panose="020B0604020202020204" pitchFamily="34" charset="0"/>
              </a:rPr>
              <a:t>البيئيه</a:t>
            </a:r>
            <a:r>
              <a:rPr lang="ar-AE" sz="2000" b="1" dirty="0">
                <a:solidFill>
                  <a:schemeClr val="accent1">
                    <a:lumMod val="7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19770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14"/>
          <p:cNvPicPr preferRelativeResize="0"/>
          <p:nvPr/>
        </p:nvPicPr>
        <p:blipFill rotWithShape="1">
          <a:blip r:embed="rId3">
            <a:alphaModFix/>
          </a:blip>
          <a:srcRect l="39172" r="34233" b="66411"/>
          <a:stretch/>
        </p:blipFill>
        <p:spPr>
          <a:xfrm>
            <a:off x="3581996" y="0"/>
            <a:ext cx="2431473" cy="1378857"/>
          </a:xfrm>
          <a:prstGeom prst="rect">
            <a:avLst/>
          </a:prstGeom>
          <a:noFill/>
          <a:ln>
            <a:noFill/>
          </a:ln>
        </p:spPr>
      </p:pic>
      <p:sp>
        <p:nvSpPr>
          <p:cNvPr id="307" name="Google Shape;307;p14"/>
          <p:cNvSpPr txBox="1"/>
          <p:nvPr/>
        </p:nvSpPr>
        <p:spPr>
          <a:xfrm>
            <a:off x="1074322" y="2262084"/>
            <a:ext cx="7791992" cy="1685046"/>
          </a:xfrm>
          <a:prstGeom prst="rect">
            <a:avLst/>
          </a:prstGeom>
          <a:noFill/>
          <a:ln>
            <a:noFill/>
          </a:ln>
        </p:spPr>
        <p:txBody>
          <a:bodyPr spcFirstLastPara="1" wrap="square" lIns="68569" tIns="34275" rIns="68569" bIns="34275" anchor="t" anchorCtr="0">
            <a:spAutoFit/>
          </a:bodyPr>
          <a:lstStyle/>
          <a:p>
            <a:pPr marL="671513" algn="just" rtl="1"/>
            <a:r>
              <a:rPr lang="x-none" sz="2100">
                <a:solidFill>
                  <a:srgbClr val="192A72"/>
                </a:solidFill>
                <a:latin typeface="Varela Round"/>
                <a:ea typeface="Varela Round"/>
                <a:cs typeface="Varela Round"/>
                <a:sym typeface="Varela Round"/>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a:t>
            </a:r>
            <a:endParaRPr sz="2100" dirty="0">
              <a:solidFill>
                <a:srgbClr val="192A72"/>
              </a:solidFill>
              <a:latin typeface="Varela Round"/>
              <a:ea typeface="Varela Round"/>
              <a:cs typeface="Varela Round"/>
              <a:sym typeface="Varela Round"/>
            </a:endParaRPr>
          </a:p>
        </p:txBody>
      </p:sp>
      <p:sp>
        <p:nvSpPr>
          <p:cNvPr id="308" name="Google Shape;308;p14"/>
          <p:cNvSpPr/>
          <p:nvPr/>
        </p:nvSpPr>
        <p:spPr>
          <a:xfrm>
            <a:off x="597" y="1378857"/>
            <a:ext cx="9142810" cy="1177215"/>
          </a:xfrm>
          <a:prstGeom prst="rect">
            <a:avLst/>
          </a:prstGeom>
          <a:noFill/>
          <a:ln>
            <a:noFill/>
          </a:ln>
        </p:spPr>
        <p:txBody>
          <a:bodyPr spcFirstLastPara="1" wrap="square" lIns="68569" tIns="34275" rIns="68569" bIns="34275" anchor="t" anchorCtr="0">
            <a:spAutoFit/>
          </a:bodyPr>
          <a:lstStyle/>
          <a:p>
            <a:pPr algn="ctr" rtl="1">
              <a:lnSpc>
                <a:spcPct val="150000"/>
              </a:lnSpc>
            </a:pPr>
            <a:r>
              <a:rPr lang="x-none" sz="2400" b="1">
                <a:solidFill>
                  <a:srgbClr val="192A72"/>
                </a:solidFill>
                <a:latin typeface="Varela Round"/>
                <a:ea typeface="Varela Round"/>
                <a:cs typeface="Varela Round"/>
                <a:sym typeface="Varela Round"/>
              </a:rPr>
              <a:t>שימוש ביצירות מוגנות בזכויות יוצרים ואיתור בעלי זכויות </a:t>
            </a:r>
            <a:endParaRPr sz="1050" dirty="0"/>
          </a:p>
        </p:txBody>
      </p:sp>
    </p:spTree>
    <p:extLst>
      <p:ext uri="{BB962C8B-B14F-4D97-AF65-F5344CB8AC3E}">
        <p14:creationId xmlns:p14="http://schemas.microsoft.com/office/powerpoint/2010/main" val="650783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latin typeface="Arial" panose="020B0604020202020204" pitchFamily="34" charset="0"/>
                <a:cs typeface="Arial" panose="020B0604020202020204" pitchFamily="34" charset="0"/>
              </a:rPr>
              <a:t>כותרת ראשית</a:t>
            </a:r>
          </a:p>
        </p:txBody>
      </p:sp>
      <p:sp>
        <p:nvSpPr>
          <p:cNvPr id="11" name="מציין מיקום תוכן 10"/>
          <p:cNvSpPr>
            <a:spLocks noGrp="1"/>
          </p:cNvSpPr>
          <p:nvPr>
            <p:ph sz="quarter" idx="4"/>
          </p:nvPr>
        </p:nvSpPr>
        <p:spPr>
          <a:xfrm>
            <a:off x="387000" y="1294261"/>
            <a:ext cx="6750000" cy="3114388"/>
          </a:xfrm>
        </p:spPr>
        <p:txBody>
          <a:bodyPr/>
          <a:lstStyle/>
          <a:p>
            <a:r>
              <a:rPr lang="ar-AE" sz="2400" b="1" dirty="0">
                <a:latin typeface="Arial" panose="020B0604020202020204" pitchFamily="34" charset="0"/>
                <a:cs typeface="Arial" panose="020B0604020202020204" pitchFamily="34" charset="0"/>
              </a:rPr>
              <a:t>موضوع الآداب</a:t>
            </a:r>
            <a:r>
              <a:rPr lang="he-IL" sz="2400" b="1" dirty="0">
                <a:latin typeface="Arial" panose="020B0604020202020204" pitchFamily="34" charset="0"/>
                <a:cs typeface="Arial" panose="020B0604020202020204" pitchFamily="34" charset="0"/>
              </a:rPr>
              <a:t> </a:t>
            </a:r>
            <a:r>
              <a:rPr lang="ar-AE" sz="2400" b="1" dirty="0">
                <a:latin typeface="Arial" panose="020B0604020202020204" pitchFamily="34" charset="0"/>
                <a:cs typeface="Arial" panose="020B0604020202020204" pitchFamily="34" charset="0"/>
              </a:rPr>
              <a:t>:يدور حول الاخلاقيات والتصرفات </a:t>
            </a:r>
            <a:r>
              <a:rPr lang="ar-AE" sz="2400" b="1" dirty="0" err="1">
                <a:latin typeface="Arial" panose="020B0604020202020204" pitchFamily="34" charset="0"/>
                <a:cs typeface="Arial" panose="020B0604020202020204" pitchFamily="34" charset="0"/>
              </a:rPr>
              <a:t>المقبوله</a:t>
            </a:r>
            <a:r>
              <a:rPr lang="ar-AE" sz="2400" b="1" dirty="0">
                <a:latin typeface="Arial" panose="020B0604020202020204" pitchFamily="34" charset="0"/>
                <a:cs typeface="Arial" panose="020B0604020202020204" pitchFamily="34" charset="0"/>
              </a:rPr>
              <a:t> </a:t>
            </a:r>
            <a:r>
              <a:rPr lang="he-IL" sz="2400" b="1" dirty="0">
                <a:latin typeface="Arial" panose="020B0604020202020204" pitchFamily="34" charset="0"/>
                <a:cs typeface="Arial" panose="020B0604020202020204" pitchFamily="34" charset="0"/>
              </a:rPr>
              <a:t>,</a:t>
            </a:r>
            <a:r>
              <a:rPr lang="ar-AE" sz="2400" b="1" dirty="0">
                <a:latin typeface="Arial" panose="020B0604020202020204" pitchFamily="34" charset="0"/>
                <a:cs typeface="Arial" panose="020B0604020202020204" pitchFamily="34" charset="0"/>
              </a:rPr>
              <a:t>نقاش داخل جهاز القيم التي حسبها نحدد , التصرف الأفضل واي طريق حياه هي الأفضل </a:t>
            </a:r>
            <a:r>
              <a:rPr lang="ar-AE" dirty="0">
                <a:latin typeface="Arial" panose="020B0604020202020204" pitchFamily="34" charset="0"/>
                <a:cs typeface="Arial" panose="020B0604020202020204" pitchFamily="34" charset="0"/>
              </a:rPr>
              <a:t>.</a:t>
            </a:r>
            <a:endParaRPr lang="he-IL" dirty="0">
              <a:latin typeface="Arial" panose="020B0604020202020204" pitchFamily="34" charset="0"/>
              <a:cs typeface="Arial" panose="020B0604020202020204" pitchFamily="34" charset="0"/>
            </a:endParaRPr>
          </a:p>
          <a:p>
            <a:endParaRPr lang="he-IL" dirty="0">
              <a:latin typeface="Arial" panose="020B0604020202020204" pitchFamily="34" charset="0"/>
              <a:cs typeface="Arial" panose="020B0604020202020204" pitchFamily="34" charset="0"/>
            </a:endParaRPr>
          </a:p>
          <a:p>
            <a:pPr marL="95250" indent="0">
              <a:lnSpc>
                <a:spcPct val="150000"/>
              </a:lnSpc>
              <a:buNone/>
            </a:pPr>
            <a:endParaRPr lang="he-IL" dirty="0">
              <a:latin typeface="Arial" panose="020B0604020202020204" pitchFamily="34" charset="0"/>
              <a:cs typeface="Arial" panose="020B0604020202020204" pitchFamily="34" charset="0"/>
            </a:endParaRPr>
          </a:p>
        </p:txBody>
      </p:sp>
      <p:sp>
        <p:nvSpPr>
          <p:cNvPr id="2" name="مستطيل 1"/>
          <p:cNvSpPr/>
          <p:nvPr/>
        </p:nvSpPr>
        <p:spPr>
          <a:xfrm>
            <a:off x="3165969" y="346342"/>
            <a:ext cx="5290947" cy="777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AE" sz="3200" b="1" dirty="0">
                <a:solidFill>
                  <a:srgbClr val="0070C0"/>
                </a:solidFill>
                <a:latin typeface="Arial" panose="020B0604020202020204" pitchFamily="34" charset="0"/>
                <a:ea typeface="Verdana" panose="020B0604030504040204" pitchFamily="34" charset="0"/>
                <a:cs typeface="Arial" panose="020B0604020202020204" pitchFamily="34" charset="0"/>
              </a:rPr>
              <a:t>ماذا نعني بمصطلح  آداب :</a:t>
            </a:r>
            <a:endParaRPr lang="en-US" sz="3200" b="1" dirty="0">
              <a:solidFill>
                <a:srgbClr val="0070C0"/>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029217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1" name="מציין מיקום תוכן 10"/>
          <p:cNvSpPr>
            <a:spLocks noGrp="1"/>
          </p:cNvSpPr>
          <p:nvPr>
            <p:ph sz="quarter" idx="4"/>
          </p:nvPr>
        </p:nvSpPr>
        <p:spPr>
          <a:xfrm>
            <a:off x="387000" y="1294261"/>
            <a:ext cx="6750000" cy="3114388"/>
          </a:xfrm>
          <a:noFill/>
          <a:ln>
            <a:noFill/>
          </a:ln>
        </p:spPr>
        <p:txBody>
          <a:bodyPr spcFirstLastPara="1" wrap="square" lIns="68575" tIns="34275" rIns="68575" bIns="34275" anchor="t" anchorCtr="0">
            <a:normAutofit/>
          </a:bodyPr>
          <a:lstStyle/>
          <a:p>
            <a:r>
              <a:rPr lang="ar-SA" sz="2400" b="1" dirty="0">
                <a:latin typeface="Arial" panose="020B0604020202020204" pitchFamily="34" charset="0"/>
                <a:cs typeface="Arial" panose="020B0604020202020204" pitchFamily="34" charset="0"/>
              </a:rPr>
              <a:t>العلاقات </a:t>
            </a:r>
            <a:r>
              <a:rPr lang="ar-SA" sz="2400" b="1" dirty="0" smtClean="0">
                <a:latin typeface="Arial" panose="020B0604020202020204" pitchFamily="34" charset="0"/>
                <a:cs typeface="Arial" panose="020B0604020202020204" pitchFamily="34" charset="0"/>
              </a:rPr>
              <a:t>ا</a:t>
            </a:r>
            <a:r>
              <a:rPr lang="ar-AE" sz="2400" b="1" dirty="0" err="1" smtClean="0">
                <a:latin typeface="Arial" panose="020B0604020202020204" pitchFamily="34" charset="0"/>
                <a:cs typeface="Arial" panose="020B0604020202020204" pitchFamily="34" charset="0"/>
              </a:rPr>
              <a:t>لآ</a:t>
            </a:r>
            <a:r>
              <a:rPr lang="ar-SA" sz="2400" b="1" dirty="0" smtClean="0">
                <a:latin typeface="Arial" panose="020B0604020202020204" pitchFamily="34" charset="0"/>
                <a:cs typeface="Arial" panose="020B0604020202020204" pitchFamily="34" charset="0"/>
              </a:rPr>
              <a:t>دبية </a:t>
            </a:r>
            <a:r>
              <a:rPr lang="ar-SA" sz="2400" b="1" dirty="0">
                <a:latin typeface="Arial" panose="020B0604020202020204" pitchFamily="34" charset="0"/>
                <a:cs typeface="Arial" panose="020B0604020202020204" pitchFamily="34" charset="0"/>
              </a:rPr>
              <a:t>بين الانسان والبيئة </a:t>
            </a:r>
            <a:r>
              <a:rPr lang="ar-AE" sz="2400" b="1" dirty="0">
                <a:latin typeface="Arial" panose="020B0604020202020204" pitchFamily="34" charset="0"/>
                <a:cs typeface="Arial" panose="020B0604020202020204" pitchFamily="34" charset="0"/>
              </a:rPr>
              <a:t>, </a:t>
            </a:r>
            <a:r>
              <a:rPr lang="ar-SA" sz="2400" b="1" dirty="0">
                <a:latin typeface="Arial" panose="020B0604020202020204" pitchFamily="34" charset="0"/>
                <a:cs typeface="Arial" panose="020B0604020202020204" pitchFamily="34" charset="0"/>
              </a:rPr>
              <a:t>تحديد المعايير والقيم لتصرفات الانسان مع البيئة</a:t>
            </a:r>
            <a:r>
              <a:rPr lang="ar-AE" sz="2400" b="1" dirty="0">
                <a:latin typeface="Arial" panose="020B0604020202020204" pitchFamily="34" charset="0"/>
                <a:cs typeface="Arial" panose="020B0604020202020204" pitchFamily="34" charset="0"/>
              </a:rPr>
              <a:t> .</a:t>
            </a:r>
            <a:r>
              <a:rPr lang="he-IL" sz="2400" b="1" dirty="0">
                <a:latin typeface="Arial" panose="020B0604020202020204" pitchFamily="34" charset="0"/>
                <a:cs typeface="Arial" panose="020B0604020202020204" pitchFamily="34" charset="0"/>
              </a:rPr>
              <a:t/>
            </a:r>
            <a:br>
              <a:rPr lang="he-IL" sz="2400" b="1" dirty="0">
                <a:latin typeface="Arial" panose="020B0604020202020204" pitchFamily="34" charset="0"/>
                <a:cs typeface="Arial" panose="020B0604020202020204" pitchFamily="34" charset="0"/>
              </a:rPr>
            </a:br>
            <a:endParaRPr lang="he-IL" sz="2400" b="1" dirty="0">
              <a:latin typeface="Arial" panose="020B0604020202020204" pitchFamily="34" charset="0"/>
              <a:cs typeface="Arial" panose="020B0604020202020204" pitchFamily="34" charset="0"/>
            </a:endParaRPr>
          </a:p>
        </p:txBody>
      </p:sp>
      <p:sp>
        <p:nvSpPr>
          <p:cNvPr id="3" name="مستطيل 2"/>
          <p:cNvSpPr/>
          <p:nvPr/>
        </p:nvSpPr>
        <p:spPr>
          <a:xfrm>
            <a:off x="3483646" y="496800"/>
            <a:ext cx="4899804" cy="492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AE" sz="3200" b="1" dirty="0">
                <a:solidFill>
                  <a:srgbClr val="0070C0"/>
                </a:solidFill>
                <a:latin typeface="Arial" panose="020B0604020202020204" pitchFamily="34" charset="0"/>
                <a:ea typeface="Verdana" panose="020B0604030504040204" pitchFamily="34" charset="0"/>
                <a:cs typeface="Arial" panose="020B0604020202020204" pitchFamily="34" charset="0"/>
              </a:rPr>
              <a:t>ما هي </a:t>
            </a:r>
            <a:r>
              <a:rPr lang="ar-AE" sz="3200" b="1" dirty="0" smtClean="0">
                <a:solidFill>
                  <a:srgbClr val="0070C0"/>
                </a:solidFill>
                <a:latin typeface="Arial" panose="020B0604020202020204" pitchFamily="34" charset="0"/>
                <a:ea typeface="Verdana" panose="020B0604030504040204" pitchFamily="34" charset="0"/>
                <a:cs typeface="Arial" panose="020B0604020202020204" pitchFamily="34" charset="0"/>
              </a:rPr>
              <a:t>الآداب </a:t>
            </a:r>
            <a:r>
              <a:rPr lang="ar-AE" sz="3200" b="1" dirty="0">
                <a:solidFill>
                  <a:srgbClr val="0070C0"/>
                </a:solidFill>
                <a:latin typeface="Arial" panose="020B0604020202020204" pitchFamily="34" charset="0"/>
                <a:ea typeface="Verdana" panose="020B0604030504040204" pitchFamily="34" charset="0"/>
                <a:cs typeface="Arial" panose="020B0604020202020204" pitchFamily="34" charset="0"/>
              </a:rPr>
              <a:t>البيئيه :</a:t>
            </a:r>
            <a:endParaRPr lang="en-US" sz="3200" b="1" dirty="0">
              <a:solidFill>
                <a:srgbClr val="0070C0"/>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045994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0"/>
              </a:spcBef>
              <a:buClr>
                <a:srgbClr val="000000"/>
              </a:buClr>
              <a:buFont typeface="Arial"/>
            </a:pPr>
            <a:r>
              <a:rPr lang="ar-AE" sz="4000" dirty="0">
                <a:latin typeface="Arial" panose="020B0604020202020204" pitchFamily="34" charset="0"/>
                <a:ea typeface="Verdana" panose="020B0604030504040204" pitchFamily="34" charset="0"/>
                <a:cs typeface="Arial" panose="020B0604020202020204" pitchFamily="34" charset="0"/>
                <a:sym typeface="Arial"/>
              </a:rPr>
              <a:t>آداب بيئيه</a:t>
            </a:r>
            <a:endParaRPr lang="en-US" sz="4000" dirty="0">
              <a:latin typeface="Arial" panose="020B0604020202020204" pitchFamily="34" charset="0"/>
              <a:ea typeface="Verdana" panose="020B0604030504040204" pitchFamily="34" charset="0"/>
              <a:cs typeface="Arial" panose="020B0604020202020204" pitchFamily="34" charset="0"/>
              <a:sym typeface="Arial"/>
            </a:endParaRPr>
          </a:p>
        </p:txBody>
      </p:sp>
      <p:sp>
        <p:nvSpPr>
          <p:cNvPr id="4" name="عنصر نائب للمحتوى 3"/>
          <p:cNvSpPr>
            <a:spLocks noGrp="1"/>
          </p:cNvSpPr>
          <p:nvPr>
            <p:ph sz="quarter" idx="4"/>
          </p:nvPr>
        </p:nvSpPr>
        <p:spPr>
          <a:noFill/>
          <a:ln>
            <a:noFill/>
          </a:ln>
        </p:spPr>
        <p:txBody>
          <a:bodyPr spcFirstLastPara="1" wrap="square" lIns="68575" tIns="34275" rIns="68575" bIns="34275" anchor="t" anchorCtr="0">
            <a:normAutofit/>
          </a:bodyPr>
          <a:lstStyle/>
          <a:p>
            <a:r>
              <a:rPr lang="ar-AE" sz="2400" b="1" dirty="0">
                <a:latin typeface="Arial" panose="020B0604020202020204" pitchFamily="34" charset="0"/>
                <a:cs typeface="Arial" panose="020B0604020202020204" pitchFamily="34" charset="0"/>
              </a:rPr>
              <a:t>- بدايه موضوع الآداب البيئية  ما بين السنوات 1960-1970 </a:t>
            </a:r>
            <a:r>
              <a:rPr lang="en-US" sz="2400" b="1" dirty="0">
                <a:latin typeface="Arial" panose="020B0604020202020204" pitchFamily="34" charset="0"/>
                <a:cs typeface="Arial" panose="020B0604020202020204" pitchFamily="34" charset="0"/>
              </a:rPr>
              <a:t>.</a:t>
            </a:r>
            <a:endParaRPr lang="ar-AE" sz="2400" b="1" dirty="0">
              <a:latin typeface="Arial" panose="020B0604020202020204" pitchFamily="34" charset="0"/>
              <a:cs typeface="Arial" panose="020B0604020202020204" pitchFamily="34" charset="0"/>
            </a:endParaRPr>
          </a:p>
          <a:p>
            <a:endParaRPr lang="ar-AE" sz="2400" b="1" dirty="0">
              <a:latin typeface="Arial" panose="020B0604020202020204" pitchFamily="34" charset="0"/>
              <a:cs typeface="Arial" panose="020B0604020202020204" pitchFamily="34" charset="0"/>
            </a:endParaRPr>
          </a:p>
          <a:p>
            <a:r>
              <a:rPr lang="he-IL" sz="2400" b="1" dirty="0">
                <a:solidFill>
                  <a:srgbClr val="0070C0"/>
                </a:solidFill>
                <a:latin typeface="Arial" panose="020B0604020202020204" pitchFamily="34" charset="0"/>
                <a:cs typeface="Arial" panose="020B0604020202020204" pitchFamily="34" charset="0"/>
              </a:rPr>
              <a:t>? </a:t>
            </a:r>
            <a:r>
              <a:rPr lang="ar-AE" sz="2400" b="1" dirty="0">
                <a:solidFill>
                  <a:srgbClr val="0070C0"/>
                </a:solidFill>
                <a:latin typeface="Arial" panose="020B0604020202020204" pitchFamily="34" charset="0"/>
                <a:cs typeface="Arial" panose="020B0604020202020204" pitchFamily="34" charset="0"/>
              </a:rPr>
              <a:t>لماذا بهذه السنوات ؟</a:t>
            </a:r>
          </a:p>
        </p:txBody>
      </p:sp>
    </p:spTree>
    <p:extLst>
      <p:ext uri="{BB962C8B-B14F-4D97-AF65-F5344CB8AC3E}">
        <p14:creationId xmlns:p14="http://schemas.microsoft.com/office/powerpoint/2010/main" val="3491837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1" name="מציין מיקום תוכן 10"/>
          <p:cNvSpPr>
            <a:spLocks noGrp="1"/>
          </p:cNvSpPr>
          <p:nvPr>
            <p:ph sz="quarter" idx="4"/>
          </p:nvPr>
        </p:nvSpPr>
        <p:spPr>
          <a:xfrm>
            <a:off x="387000" y="1294261"/>
            <a:ext cx="6750000" cy="3114388"/>
          </a:xfrm>
          <a:noFill/>
          <a:ln>
            <a:noFill/>
          </a:ln>
        </p:spPr>
        <p:txBody>
          <a:bodyPr spcFirstLastPara="1" wrap="square" lIns="68575" tIns="34275" rIns="68575" bIns="34275" anchor="t" anchorCtr="0">
            <a:normAutofit/>
          </a:bodyPr>
          <a:lstStyle/>
          <a:p>
            <a:r>
              <a:rPr lang="ar-AE" sz="2400" b="1" dirty="0" err="1" smtClean="0">
                <a:latin typeface="Arial" panose="020B0604020202020204" pitchFamily="34" charset="0"/>
                <a:cs typeface="Arial" panose="020B0604020202020204" pitchFamily="34" charset="0"/>
              </a:rPr>
              <a:t>الأزمه</a:t>
            </a:r>
            <a:r>
              <a:rPr lang="ar-AE" sz="2400" b="1" dirty="0" smtClean="0">
                <a:latin typeface="Arial" panose="020B0604020202020204" pitchFamily="34" charset="0"/>
                <a:cs typeface="Arial" panose="020B0604020202020204" pitchFamily="34" charset="0"/>
              </a:rPr>
              <a:t> </a:t>
            </a:r>
            <a:r>
              <a:rPr lang="ar-AE" sz="2400" b="1" dirty="0">
                <a:latin typeface="Arial" panose="020B0604020202020204" pitchFamily="34" charset="0"/>
                <a:cs typeface="Arial" panose="020B0604020202020204" pitchFamily="34" charset="0"/>
              </a:rPr>
              <a:t>البيئيه : </a:t>
            </a:r>
            <a:r>
              <a:rPr lang="ar-AE" sz="2400" dirty="0">
                <a:latin typeface="Arial" panose="020B0604020202020204" pitchFamily="34" charset="0"/>
                <a:cs typeface="Arial" panose="020B0604020202020204" pitchFamily="34" charset="0"/>
              </a:rPr>
              <a:t>هي تلوث البيئه والاضرار بالإنسان وبالطبيعه وأستغلال زائد للموارد بعد الزياده السريعه باستعمال التكنولوجيا منذ الثوره الصناعيه وحتى اليوم .</a:t>
            </a:r>
            <a:endParaRPr lang="he-IL" sz="2400" dirty="0">
              <a:latin typeface="Arial" panose="020B0604020202020204" pitchFamily="34" charset="0"/>
              <a:cs typeface="Arial" panose="020B0604020202020204" pitchFamily="34" charset="0"/>
            </a:endParaRPr>
          </a:p>
        </p:txBody>
      </p:sp>
      <p:sp>
        <p:nvSpPr>
          <p:cNvPr id="2" name="مستطيل 1"/>
          <p:cNvSpPr/>
          <p:nvPr/>
        </p:nvSpPr>
        <p:spPr>
          <a:xfrm>
            <a:off x="1373207" y="271226"/>
            <a:ext cx="6397585" cy="729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3200" b="1" dirty="0">
                <a:solidFill>
                  <a:srgbClr val="0070C0"/>
                </a:solidFill>
                <a:latin typeface="Arial" panose="020B0604020202020204" pitchFamily="34" charset="0"/>
                <a:ea typeface="Verdana" panose="020B0604030504040204" pitchFamily="34" charset="0"/>
                <a:cs typeface="Arial" panose="020B0604020202020204" pitchFamily="34" charset="0"/>
                <a:sym typeface="Calibri"/>
              </a:rPr>
              <a:t>الأزمة البيئيه – </a:t>
            </a:r>
            <a:r>
              <a:rPr lang="he-IL" sz="3200" b="1" dirty="0">
                <a:solidFill>
                  <a:srgbClr val="0070C0"/>
                </a:solidFill>
                <a:latin typeface="Arial" panose="020B0604020202020204" pitchFamily="34" charset="0"/>
                <a:ea typeface="Verdana" panose="020B0604030504040204" pitchFamily="34" charset="0"/>
                <a:cs typeface="Arial" panose="020B0604020202020204" pitchFamily="34" charset="0"/>
                <a:sym typeface="Calibri"/>
              </a:rPr>
              <a:t>משבר סביבתי :</a:t>
            </a:r>
            <a:endParaRPr lang="en-US" sz="3200" b="1" dirty="0">
              <a:solidFill>
                <a:srgbClr val="0070C0"/>
              </a:solidFill>
              <a:latin typeface="Arial" panose="020B0604020202020204" pitchFamily="34" charset="0"/>
              <a:ea typeface="Verdana" panose="020B0604030504040204" pitchFamily="34" charset="0"/>
              <a:cs typeface="Arial" panose="020B0604020202020204" pitchFamily="34" charset="0"/>
              <a:sym typeface="Calibri"/>
            </a:endParaRPr>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000" y="2310759"/>
            <a:ext cx="2751122" cy="191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ستطيل 2"/>
          <p:cNvSpPr/>
          <p:nvPr/>
        </p:nvSpPr>
        <p:spPr>
          <a:xfrm rot="10800000" flipV="1">
            <a:off x="3795623" y="4603144"/>
            <a:ext cx="5055078" cy="479618"/>
          </a:xfrm>
          <a:prstGeom prst="rect">
            <a:avLst/>
          </a:prstGeom>
        </p:spPr>
        <p:txBody>
          <a:bodyPr wrap="square">
            <a:spAutoFit/>
          </a:bodyPr>
          <a:lstStyle/>
          <a:p>
            <a:pPr marL="608013" indent="-303213" algn="r">
              <a:spcBef>
                <a:spcPts val="1063"/>
              </a:spcBef>
              <a:spcAft>
                <a:spcPct val="0"/>
              </a:spcAft>
            </a:pPr>
            <a:r>
              <a:rPr lang="he-IL" altLang="he-IL" sz="800" dirty="0">
                <a:latin typeface="Calibri" panose="020F0502020204030204" pitchFamily="34" charset="0"/>
                <a:ea typeface="Calibri" panose="020F0502020204030204" pitchFamily="34" charset="0"/>
                <a:cs typeface="Times New Roman" panose="02020603050405020304" pitchFamily="18" charset="0"/>
                <a:sym typeface="Calibri" panose="020F0502020204030204" pitchFamily="34" charset="0"/>
              </a:rPr>
              <a:t>מאתר ויקיפדיה</a:t>
            </a:r>
          </a:p>
          <a:p>
            <a:pPr marL="608013" indent="-303213" algn="r">
              <a:spcBef>
                <a:spcPts val="1063"/>
              </a:spcBef>
              <a:spcAft>
                <a:spcPct val="0"/>
              </a:spcAft>
            </a:pPr>
            <a:r>
              <a:rPr lang="he-IL" altLang="he-IL" sz="800" dirty="0">
                <a:latin typeface="Calibri" panose="020F0502020204030204" pitchFamily="34" charset="0"/>
                <a:ea typeface="Calibri" panose="020F0502020204030204" pitchFamily="34" charset="0"/>
                <a:cs typeface="Times New Roman" panose="02020603050405020304" pitchFamily="18" charset="0"/>
                <a:sym typeface="Calibri" panose="020F0502020204030204" pitchFamily="34" charset="0"/>
              </a:rPr>
              <a:t>מאת </a:t>
            </a:r>
            <a:r>
              <a:rPr lang="en-US" altLang="he-IL" sz="800" dirty="0">
                <a:latin typeface="Calibri" panose="020F0502020204030204" pitchFamily="34" charset="0"/>
                <a:ea typeface="Calibri" panose="020F0502020204030204" pitchFamily="34" charset="0"/>
                <a:cs typeface="Times New Roman" panose="02020603050405020304" pitchFamily="18" charset="0"/>
                <a:sym typeface="Calibri" panose="020F0502020204030204" pitchFamily="34" charset="0"/>
              </a:rPr>
              <a:t> </a:t>
            </a:r>
            <a:r>
              <a:rPr lang="en-US" altLang="he-IL" sz="800" dirty="0" err="1">
                <a:latin typeface="Calibri" panose="020F0502020204030204" pitchFamily="34" charset="0"/>
                <a:ea typeface="Calibri" panose="020F0502020204030204" pitchFamily="34" charset="0"/>
                <a:cs typeface="Times New Roman" panose="02020603050405020304" pitchFamily="18" charset="0"/>
                <a:sym typeface="Calibri" panose="020F0502020204030204" pitchFamily="34" charset="0"/>
              </a:rPr>
              <a:t>Dezidor</a:t>
            </a:r>
            <a:r>
              <a:rPr lang="en-US" altLang="he-IL" sz="800" dirty="0">
                <a:latin typeface="Calibri" panose="020F0502020204030204" pitchFamily="34" charset="0"/>
                <a:ea typeface="Calibri" panose="020F0502020204030204" pitchFamily="34" charset="0"/>
                <a:cs typeface="Times New Roman" panose="02020603050405020304" pitchFamily="18" charset="0"/>
                <a:sym typeface="Calibri" panose="020F0502020204030204" pitchFamily="34" charset="0"/>
              </a:rPr>
              <a:t> - </a:t>
            </a:r>
            <a:r>
              <a:rPr lang="he-IL" altLang="he-IL" sz="800" dirty="0">
                <a:latin typeface="Calibri" panose="020F0502020204030204" pitchFamily="34" charset="0"/>
                <a:ea typeface="Calibri" panose="020F0502020204030204" pitchFamily="34" charset="0"/>
                <a:cs typeface="Times New Roman" panose="02020603050405020304" pitchFamily="18" charset="0"/>
                <a:sym typeface="Calibri" panose="020F0502020204030204" pitchFamily="34" charset="0"/>
              </a:rPr>
              <a:t>צילום עצמי, </a:t>
            </a:r>
            <a:r>
              <a:rPr lang="en-US" altLang="he-IL" sz="800" dirty="0">
                <a:latin typeface="Calibri" panose="020F0502020204030204" pitchFamily="34" charset="0"/>
                <a:ea typeface="Calibri" panose="020F0502020204030204" pitchFamily="34" charset="0"/>
                <a:cs typeface="Times New Roman" panose="02020603050405020304" pitchFamily="18" charset="0"/>
                <a:sym typeface="Calibri" panose="020F0502020204030204" pitchFamily="34" charset="0"/>
              </a:rPr>
              <a:t>CC BY 3.0, https://commons.wikimedia.org/w/index.php?curid</a:t>
            </a:r>
            <a:endParaRPr lang="en-US" sz="800" dirty="0"/>
          </a:p>
        </p:txBody>
      </p:sp>
    </p:spTree>
    <p:extLst>
      <p:ext uri="{BB962C8B-B14F-4D97-AF65-F5344CB8AC3E}">
        <p14:creationId xmlns:p14="http://schemas.microsoft.com/office/powerpoint/2010/main" val="355388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1157516" y="303610"/>
            <a:ext cx="6787525" cy="4864838"/>
            <a:chOff x="535" y="940"/>
            <a:chExt cx="4650" cy="3120"/>
          </a:xfrm>
        </p:grpSpPr>
        <p:pic>
          <p:nvPicPr>
            <p:cNvPr id="2048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17" y="940"/>
              <a:ext cx="4468" cy="2968"/>
            </a:xfrm>
            <a:prstGeom prst="rect">
              <a:avLst/>
            </a:prstGeom>
            <a:noFill/>
            <a:ln w="9525">
              <a:noFill/>
              <a:miter lim="800000"/>
              <a:headEnd/>
              <a:tailEnd/>
            </a:ln>
          </p:spPr>
        </p:pic>
        <p:sp>
          <p:nvSpPr>
            <p:cNvPr id="20486" name="Text Box 4"/>
            <p:cNvSpPr txBox="1">
              <a:spLocks noChangeArrowheads="1"/>
            </p:cNvSpPr>
            <p:nvPr/>
          </p:nvSpPr>
          <p:spPr bwMode="auto">
            <a:xfrm rot="16200000">
              <a:off x="234" y="2344"/>
              <a:ext cx="760" cy="158"/>
            </a:xfrm>
            <a:prstGeom prst="rect">
              <a:avLst/>
            </a:prstGeom>
            <a:noFill/>
            <a:ln w="25400">
              <a:noFill/>
              <a:miter lim="800000"/>
              <a:headEnd type="none" w="med" len="lg"/>
              <a:tailEnd type="none" w="med" len="lg"/>
            </a:ln>
          </p:spPr>
          <p:txBody>
            <a:bodyPr wrap="none">
              <a:spAutoFit/>
            </a:bodyPr>
            <a:lstStyle/>
            <a:p>
              <a:pPr algn="ctr" rtl="0">
                <a:spcBef>
                  <a:spcPct val="0"/>
                </a:spcBef>
              </a:pPr>
              <a:r>
                <a:rPr lang="en-US" altLang="en-US" sz="900">
                  <a:latin typeface="Arial" pitchFamily="34" charset="0"/>
                  <a:cs typeface="Arial" pitchFamily="34" charset="0"/>
                </a:rPr>
                <a:t>Number of Humans</a:t>
              </a:r>
              <a:endParaRPr lang="en-US" altLang="en-US" sz="900">
                <a:solidFill>
                  <a:schemeClr val="tx1"/>
                </a:solidFill>
                <a:latin typeface="Arial" pitchFamily="34" charset="0"/>
                <a:cs typeface="Arial" pitchFamily="34" charset="0"/>
              </a:endParaRPr>
            </a:p>
          </p:txBody>
        </p:sp>
        <p:sp>
          <p:nvSpPr>
            <p:cNvPr id="20487" name="Text Box 5"/>
            <p:cNvSpPr txBox="1">
              <a:spLocks noChangeArrowheads="1"/>
            </p:cNvSpPr>
            <p:nvPr/>
          </p:nvSpPr>
          <p:spPr bwMode="auto">
            <a:xfrm>
              <a:off x="4042" y="1058"/>
              <a:ext cx="170" cy="148"/>
            </a:xfrm>
            <a:prstGeom prst="rect">
              <a:avLst/>
            </a:prstGeom>
            <a:noFill/>
            <a:ln w="25400">
              <a:noFill/>
              <a:miter lim="800000"/>
              <a:headEnd type="none" w="med" len="lg"/>
              <a:tailEnd type="none" w="med" len="lg"/>
            </a:ln>
          </p:spPr>
          <p:txBody>
            <a:bodyPr wrap="none">
              <a:spAutoFit/>
            </a:bodyPr>
            <a:lstStyle/>
            <a:p>
              <a:pPr algn="ctr" rtl="0">
                <a:spcBef>
                  <a:spcPct val="0"/>
                </a:spcBef>
              </a:pPr>
              <a:r>
                <a:rPr lang="en-US" altLang="en-US" sz="900">
                  <a:solidFill>
                    <a:schemeClr val="tx1"/>
                  </a:solidFill>
                  <a:latin typeface="Arial" pitchFamily="34" charset="0"/>
                  <a:cs typeface="Arial" pitchFamily="34" charset="0"/>
                </a:rPr>
                <a:t>?</a:t>
              </a:r>
            </a:p>
          </p:txBody>
        </p:sp>
        <p:sp>
          <p:nvSpPr>
            <p:cNvPr id="20488" name="Text Box 6"/>
            <p:cNvSpPr txBox="1">
              <a:spLocks noChangeArrowheads="1"/>
            </p:cNvSpPr>
            <p:nvPr/>
          </p:nvSpPr>
          <p:spPr bwMode="auto">
            <a:xfrm>
              <a:off x="4231" y="1149"/>
              <a:ext cx="746" cy="148"/>
            </a:xfrm>
            <a:prstGeom prst="rect">
              <a:avLst/>
            </a:prstGeom>
            <a:noFill/>
            <a:ln w="25400">
              <a:noFill/>
              <a:miter lim="800000"/>
              <a:headEnd type="none" w="med" len="lg"/>
              <a:tailEnd type="none" w="med" len="lg"/>
            </a:ln>
          </p:spPr>
          <p:txBody>
            <a:bodyPr wrap="none">
              <a:spAutoFit/>
            </a:bodyPr>
            <a:lstStyle/>
            <a:p>
              <a:pPr algn="ctr" rtl="0">
                <a:spcBef>
                  <a:spcPct val="0"/>
                </a:spcBef>
              </a:pPr>
              <a:r>
                <a:rPr lang="en-US" altLang="en-US" sz="900">
                  <a:solidFill>
                    <a:schemeClr val="tx1"/>
                  </a:solidFill>
                  <a:latin typeface="Arial" pitchFamily="34" charset="0"/>
                  <a:cs typeface="Arial" pitchFamily="34" charset="0"/>
                </a:rPr>
                <a:t>Continued growth</a:t>
              </a:r>
            </a:p>
          </p:txBody>
        </p:sp>
        <p:sp>
          <p:nvSpPr>
            <p:cNvPr id="20489" name="Text Box 7"/>
            <p:cNvSpPr txBox="1">
              <a:spLocks noChangeArrowheads="1"/>
            </p:cNvSpPr>
            <p:nvPr/>
          </p:nvSpPr>
          <p:spPr bwMode="auto">
            <a:xfrm>
              <a:off x="4374" y="1497"/>
              <a:ext cx="539" cy="237"/>
            </a:xfrm>
            <a:prstGeom prst="rect">
              <a:avLst/>
            </a:prstGeom>
            <a:noFill/>
            <a:ln w="25400">
              <a:noFill/>
              <a:miter lim="800000"/>
              <a:headEnd type="none" w="med" len="lg"/>
              <a:tailEnd type="none" w="med" len="lg"/>
            </a:ln>
          </p:spPr>
          <p:txBody>
            <a:bodyPr wrap="none">
              <a:spAutoFit/>
            </a:bodyPr>
            <a:lstStyle/>
            <a:p>
              <a:pPr algn="ctr" rtl="0">
                <a:spcBef>
                  <a:spcPct val="0"/>
                </a:spcBef>
              </a:pPr>
              <a:r>
                <a:rPr lang="en-US" altLang="en-US" sz="900">
                  <a:solidFill>
                    <a:schemeClr val="tx1"/>
                  </a:solidFill>
                  <a:latin typeface="Arial" pitchFamily="34" charset="0"/>
                  <a:cs typeface="Arial" pitchFamily="34" charset="0"/>
                </a:rPr>
                <a:t>Population</a:t>
              </a:r>
            </a:p>
            <a:p>
              <a:pPr algn="ctr" rtl="0">
                <a:spcBef>
                  <a:spcPct val="0"/>
                </a:spcBef>
              </a:pPr>
              <a:r>
                <a:rPr lang="en-US" altLang="en-US" sz="900">
                  <a:solidFill>
                    <a:schemeClr val="tx1"/>
                  </a:solidFill>
                  <a:latin typeface="Arial" pitchFamily="34" charset="0"/>
                  <a:cs typeface="Arial" pitchFamily="34" charset="0"/>
                </a:rPr>
                <a:t>stabilization</a:t>
              </a:r>
            </a:p>
          </p:txBody>
        </p:sp>
        <p:sp>
          <p:nvSpPr>
            <p:cNvPr id="20490" name="Text Box 8"/>
            <p:cNvSpPr txBox="1">
              <a:spLocks noChangeArrowheads="1"/>
            </p:cNvSpPr>
            <p:nvPr/>
          </p:nvSpPr>
          <p:spPr bwMode="auto">
            <a:xfrm>
              <a:off x="4928" y="1779"/>
              <a:ext cx="170" cy="148"/>
            </a:xfrm>
            <a:prstGeom prst="rect">
              <a:avLst/>
            </a:prstGeom>
            <a:noFill/>
            <a:ln w="25400">
              <a:noFill/>
              <a:miter lim="800000"/>
              <a:headEnd type="none" w="med" len="lg"/>
              <a:tailEnd type="none" w="med" len="lg"/>
            </a:ln>
          </p:spPr>
          <p:txBody>
            <a:bodyPr wrap="none">
              <a:spAutoFit/>
            </a:bodyPr>
            <a:lstStyle/>
            <a:p>
              <a:pPr algn="ctr" rtl="0">
                <a:spcBef>
                  <a:spcPct val="0"/>
                </a:spcBef>
              </a:pPr>
              <a:r>
                <a:rPr lang="en-US" altLang="en-US" sz="900">
                  <a:solidFill>
                    <a:schemeClr val="tx1"/>
                  </a:solidFill>
                  <a:latin typeface="Arial" pitchFamily="34" charset="0"/>
                  <a:cs typeface="Arial" pitchFamily="34" charset="0"/>
                </a:rPr>
                <a:t>?</a:t>
              </a:r>
            </a:p>
          </p:txBody>
        </p:sp>
        <p:sp>
          <p:nvSpPr>
            <p:cNvPr id="20491" name="Text Box 9"/>
            <p:cNvSpPr txBox="1">
              <a:spLocks noChangeArrowheads="1"/>
            </p:cNvSpPr>
            <p:nvPr/>
          </p:nvSpPr>
          <p:spPr bwMode="auto">
            <a:xfrm>
              <a:off x="4537" y="2482"/>
              <a:ext cx="500" cy="237"/>
            </a:xfrm>
            <a:prstGeom prst="rect">
              <a:avLst/>
            </a:prstGeom>
            <a:noFill/>
            <a:ln w="25400">
              <a:noFill/>
              <a:miter lim="800000"/>
              <a:headEnd type="none" w="med" len="lg"/>
              <a:tailEnd type="none" w="med" len="lg"/>
            </a:ln>
          </p:spPr>
          <p:txBody>
            <a:bodyPr wrap="none">
              <a:spAutoFit/>
            </a:bodyPr>
            <a:lstStyle/>
            <a:p>
              <a:pPr algn="ctr" rtl="0">
                <a:spcBef>
                  <a:spcPct val="0"/>
                </a:spcBef>
              </a:pPr>
              <a:r>
                <a:rPr lang="en-US" altLang="en-US" sz="900">
                  <a:solidFill>
                    <a:schemeClr val="tx1"/>
                  </a:solidFill>
                  <a:latin typeface="Arial" pitchFamily="34" charset="0"/>
                  <a:cs typeface="Arial" pitchFamily="34" charset="0"/>
                </a:rPr>
                <a:t>Population</a:t>
              </a:r>
            </a:p>
            <a:p>
              <a:pPr algn="ctr" rtl="0">
                <a:spcBef>
                  <a:spcPct val="0"/>
                </a:spcBef>
              </a:pPr>
              <a:r>
                <a:rPr lang="en-US" altLang="en-US" sz="900">
                  <a:solidFill>
                    <a:schemeClr val="tx1"/>
                  </a:solidFill>
                  <a:latin typeface="Arial" pitchFamily="34" charset="0"/>
                  <a:cs typeface="Arial" pitchFamily="34" charset="0"/>
                </a:rPr>
                <a:t>crash</a:t>
              </a:r>
            </a:p>
          </p:txBody>
        </p:sp>
        <p:sp>
          <p:nvSpPr>
            <p:cNvPr id="20492" name="Text Box 10"/>
            <p:cNvSpPr txBox="1">
              <a:spLocks noChangeArrowheads="1"/>
            </p:cNvSpPr>
            <p:nvPr/>
          </p:nvSpPr>
          <p:spPr bwMode="auto">
            <a:xfrm>
              <a:off x="4955" y="2757"/>
              <a:ext cx="170" cy="148"/>
            </a:xfrm>
            <a:prstGeom prst="rect">
              <a:avLst/>
            </a:prstGeom>
            <a:noFill/>
            <a:ln w="25400">
              <a:noFill/>
              <a:miter lim="800000"/>
              <a:headEnd type="none" w="med" len="lg"/>
              <a:tailEnd type="none" w="med" len="lg"/>
            </a:ln>
          </p:spPr>
          <p:txBody>
            <a:bodyPr wrap="none">
              <a:spAutoFit/>
            </a:bodyPr>
            <a:lstStyle/>
            <a:p>
              <a:pPr algn="ctr" rtl="0">
                <a:spcBef>
                  <a:spcPct val="0"/>
                </a:spcBef>
              </a:pPr>
              <a:r>
                <a:rPr lang="en-US" altLang="en-US" sz="900">
                  <a:solidFill>
                    <a:schemeClr val="tx1"/>
                  </a:solidFill>
                  <a:latin typeface="Arial" pitchFamily="34" charset="0"/>
                  <a:cs typeface="Arial" pitchFamily="34" charset="0"/>
                </a:rPr>
                <a:t>?</a:t>
              </a:r>
            </a:p>
          </p:txBody>
        </p:sp>
        <p:sp>
          <p:nvSpPr>
            <p:cNvPr id="20493" name="Text Box 11"/>
            <p:cNvSpPr txBox="1">
              <a:spLocks noChangeArrowheads="1"/>
            </p:cNvSpPr>
            <p:nvPr/>
          </p:nvSpPr>
          <p:spPr bwMode="auto">
            <a:xfrm>
              <a:off x="3142" y="2987"/>
              <a:ext cx="636" cy="148"/>
            </a:xfrm>
            <a:prstGeom prst="rect">
              <a:avLst/>
            </a:prstGeom>
            <a:noFill/>
            <a:ln w="25400">
              <a:noFill/>
              <a:miter lim="800000"/>
              <a:headEnd type="none" w="med" len="lg"/>
              <a:tailEnd type="none" w="med" len="lg"/>
            </a:ln>
          </p:spPr>
          <p:txBody>
            <a:bodyPr wrap="none">
              <a:spAutoFit/>
            </a:bodyPr>
            <a:lstStyle/>
            <a:p>
              <a:pPr algn="ctr" rtl="0">
                <a:spcBef>
                  <a:spcPct val="0"/>
                </a:spcBef>
              </a:pPr>
              <a:r>
                <a:rPr lang="en-US" altLang="en-US" sz="900">
                  <a:solidFill>
                    <a:schemeClr val="tx1"/>
                  </a:solidFill>
                  <a:latin typeface="Arial" pitchFamily="34" charset="0"/>
                  <a:cs typeface="Arial" pitchFamily="34" charset="0"/>
                </a:rPr>
                <a:t>(10,000 years)</a:t>
              </a:r>
            </a:p>
          </p:txBody>
        </p:sp>
        <p:sp>
          <p:nvSpPr>
            <p:cNvPr id="20494" name="Text Box 12"/>
            <p:cNvSpPr txBox="1">
              <a:spLocks noChangeArrowheads="1"/>
            </p:cNvSpPr>
            <p:nvPr/>
          </p:nvSpPr>
          <p:spPr bwMode="auto">
            <a:xfrm>
              <a:off x="2202" y="3262"/>
              <a:ext cx="680" cy="148"/>
            </a:xfrm>
            <a:prstGeom prst="rect">
              <a:avLst/>
            </a:prstGeom>
            <a:noFill/>
            <a:ln w="25400">
              <a:noFill/>
              <a:miter lim="800000"/>
              <a:headEnd type="none" w="med" len="lg"/>
              <a:tailEnd type="none" w="med" len="lg"/>
            </a:ln>
          </p:spPr>
          <p:txBody>
            <a:bodyPr wrap="none">
              <a:spAutoFit/>
            </a:bodyPr>
            <a:lstStyle/>
            <a:p>
              <a:pPr algn="ctr" rtl="0">
                <a:spcBef>
                  <a:spcPct val="0"/>
                </a:spcBef>
              </a:pPr>
              <a:r>
                <a:rPr lang="en-US" altLang="en-US" sz="900">
                  <a:solidFill>
                    <a:schemeClr val="tx1"/>
                  </a:solidFill>
                  <a:latin typeface="Arial" pitchFamily="34" charset="0"/>
                  <a:cs typeface="Arial" pitchFamily="34" charset="0"/>
                </a:rPr>
                <a:t>(100,000 years)</a:t>
              </a:r>
            </a:p>
          </p:txBody>
        </p:sp>
        <p:sp>
          <p:nvSpPr>
            <p:cNvPr id="20495" name="Text Box 13"/>
            <p:cNvSpPr txBox="1">
              <a:spLocks noChangeArrowheads="1"/>
            </p:cNvSpPr>
            <p:nvPr/>
          </p:nvSpPr>
          <p:spPr bwMode="auto">
            <a:xfrm>
              <a:off x="964" y="3525"/>
              <a:ext cx="684" cy="148"/>
            </a:xfrm>
            <a:prstGeom prst="rect">
              <a:avLst/>
            </a:prstGeom>
            <a:noFill/>
            <a:ln w="25400">
              <a:noFill/>
              <a:miter lim="800000"/>
              <a:headEnd type="none" w="med" len="lg"/>
              <a:tailEnd type="none" w="med" len="lg"/>
            </a:ln>
          </p:spPr>
          <p:txBody>
            <a:bodyPr wrap="none">
              <a:spAutoFit/>
            </a:bodyPr>
            <a:lstStyle/>
            <a:p>
              <a:pPr algn="ctr" rtl="0">
                <a:spcBef>
                  <a:spcPct val="0"/>
                </a:spcBef>
              </a:pPr>
              <a:r>
                <a:rPr lang="en-US" altLang="en-US" sz="900">
                  <a:solidFill>
                    <a:schemeClr val="tx1"/>
                  </a:solidFill>
                  <a:latin typeface="Arial" pitchFamily="34" charset="0"/>
                  <a:cs typeface="Arial" pitchFamily="34" charset="0"/>
                </a:rPr>
                <a:t>(1 million years)</a:t>
              </a:r>
            </a:p>
          </p:txBody>
        </p:sp>
        <p:sp>
          <p:nvSpPr>
            <p:cNvPr id="20496" name="Text Box 14"/>
            <p:cNvSpPr txBox="1">
              <a:spLocks noChangeArrowheads="1"/>
            </p:cNvSpPr>
            <p:nvPr/>
          </p:nvSpPr>
          <p:spPr bwMode="auto">
            <a:xfrm>
              <a:off x="817" y="3728"/>
              <a:ext cx="926" cy="148"/>
            </a:xfrm>
            <a:prstGeom prst="rect">
              <a:avLst/>
            </a:prstGeom>
            <a:noFill/>
            <a:ln w="25400">
              <a:noFill/>
              <a:miter lim="800000"/>
              <a:headEnd type="none" w="med" len="lg"/>
              <a:tailEnd type="none" w="med" len="lg"/>
            </a:ln>
          </p:spPr>
          <p:txBody>
            <a:bodyPr wrap="none">
              <a:spAutoFit/>
            </a:bodyPr>
            <a:lstStyle/>
            <a:p>
              <a:pPr algn="ctr" rtl="0">
                <a:spcBef>
                  <a:spcPct val="0"/>
                </a:spcBef>
              </a:pPr>
              <a:r>
                <a:rPr lang="en-US" altLang="en-US" sz="900">
                  <a:solidFill>
                    <a:schemeClr val="tx1"/>
                  </a:solidFill>
                  <a:latin typeface="Arial" pitchFamily="34" charset="0"/>
                  <a:cs typeface="Arial" pitchFamily="34" charset="0"/>
                </a:rPr>
                <a:t>Tool-making revolution</a:t>
              </a:r>
            </a:p>
          </p:txBody>
        </p:sp>
        <p:sp>
          <p:nvSpPr>
            <p:cNvPr id="20497" name="Text Box 15"/>
            <p:cNvSpPr txBox="1">
              <a:spLocks noChangeArrowheads="1"/>
            </p:cNvSpPr>
            <p:nvPr/>
          </p:nvSpPr>
          <p:spPr bwMode="auto">
            <a:xfrm>
              <a:off x="2102" y="3466"/>
              <a:ext cx="886" cy="148"/>
            </a:xfrm>
            <a:prstGeom prst="rect">
              <a:avLst/>
            </a:prstGeom>
            <a:noFill/>
            <a:ln w="25400">
              <a:noFill/>
              <a:miter lim="800000"/>
              <a:headEnd type="none" w="med" len="lg"/>
              <a:tailEnd type="none" w="med" len="lg"/>
            </a:ln>
          </p:spPr>
          <p:txBody>
            <a:bodyPr wrap="none">
              <a:spAutoFit/>
            </a:bodyPr>
            <a:lstStyle/>
            <a:p>
              <a:pPr algn="ctr" rtl="0">
                <a:spcBef>
                  <a:spcPct val="0"/>
                </a:spcBef>
              </a:pPr>
              <a:r>
                <a:rPr lang="en-US" altLang="en-US" sz="900">
                  <a:solidFill>
                    <a:schemeClr val="tx1"/>
                  </a:solidFill>
                  <a:latin typeface="Arial" pitchFamily="34" charset="0"/>
                  <a:cs typeface="Arial" pitchFamily="34" charset="0"/>
                </a:rPr>
                <a:t>Agricultural revolution</a:t>
              </a:r>
            </a:p>
          </p:txBody>
        </p:sp>
        <p:sp>
          <p:nvSpPr>
            <p:cNvPr id="20498" name="Text Box 16"/>
            <p:cNvSpPr txBox="1">
              <a:spLocks noChangeArrowheads="1"/>
            </p:cNvSpPr>
            <p:nvPr/>
          </p:nvSpPr>
          <p:spPr bwMode="auto">
            <a:xfrm>
              <a:off x="3298" y="3183"/>
              <a:ext cx="1418" cy="148"/>
            </a:xfrm>
            <a:prstGeom prst="rect">
              <a:avLst/>
            </a:prstGeom>
            <a:noFill/>
            <a:ln w="25400">
              <a:noFill/>
              <a:miter lim="800000"/>
              <a:headEnd type="none" w="med" len="lg"/>
              <a:tailEnd type="none" w="med" len="lg"/>
            </a:ln>
          </p:spPr>
          <p:txBody>
            <a:bodyPr wrap="none">
              <a:spAutoFit/>
            </a:bodyPr>
            <a:lstStyle/>
            <a:p>
              <a:pPr algn="ctr" rtl="0">
                <a:spcBef>
                  <a:spcPct val="0"/>
                </a:spcBef>
              </a:pPr>
              <a:r>
                <a:rPr lang="en-US" altLang="en-US" sz="900">
                  <a:solidFill>
                    <a:schemeClr val="tx1"/>
                  </a:solidFill>
                  <a:latin typeface="Arial" pitchFamily="34" charset="0"/>
                  <a:cs typeface="Arial" pitchFamily="34" charset="0"/>
                </a:rPr>
                <a:t>Industrial and information revolutions</a:t>
              </a:r>
            </a:p>
          </p:txBody>
        </p:sp>
        <p:sp>
          <p:nvSpPr>
            <p:cNvPr id="20499" name="Text Box 17"/>
            <p:cNvSpPr txBox="1">
              <a:spLocks noChangeArrowheads="1"/>
            </p:cNvSpPr>
            <p:nvPr/>
          </p:nvSpPr>
          <p:spPr bwMode="auto">
            <a:xfrm>
              <a:off x="2800" y="3912"/>
              <a:ext cx="302" cy="148"/>
            </a:xfrm>
            <a:prstGeom prst="rect">
              <a:avLst/>
            </a:prstGeom>
            <a:noFill/>
            <a:ln w="25400">
              <a:noFill/>
              <a:miter lim="800000"/>
              <a:headEnd type="none" w="med" len="lg"/>
              <a:tailEnd type="none" w="med" len="lg"/>
            </a:ln>
          </p:spPr>
          <p:txBody>
            <a:bodyPr wrap="none">
              <a:spAutoFit/>
            </a:bodyPr>
            <a:lstStyle/>
            <a:p>
              <a:pPr algn="ctr" rtl="0">
                <a:spcBef>
                  <a:spcPct val="0"/>
                </a:spcBef>
              </a:pPr>
              <a:r>
                <a:rPr lang="en-US" altLang="en-US" sz="900">
                  <a:latin typeface="Arial" pitchFamily="34" charset="0"/>
                  <a:cs typeface="Arial" pitchFamily="34" charset="0"/>
                </a:rPr>
                <a:t>Time</a:t>
              </a:r>
              <a:endParaRPr lang="en-US" altLang="en-US" sz="900">
                <a:solidFill>
                  <a:schemeClr val="tx1"/>
                </a:solidFill>
                <a:latin typeface="Arial" pitchFamily="34" charset="0"/>
                <a:cs typeface="Arial" pitchFamily="34" charset="0"/>
              </a:endParaRPr>
            </a:p>
          </p:txBody>
        </p:sp>
      </p:grpSp>
      <p:sp>
        <p:nvSpPr>
          <p:cNvPr id="20483" name="Text Box 18"/>
          <p:cNvSpPr txBox="1">
            <a:spLocks noChangeArrowheads="1"/>
          </p:cNvSpPr>
          <p:nvPr/>
        </p:nvSpPr>
        <p:spPr bwMode="auto">
          <a:xfrm>
            <a:off x="5328047" y="75010"/>
            <a:ext cx="2295525" cy="300082"/>
          </a:xfrm>
          <a:prstGeom prst="rect">
            <a:avLst/>
          </a:prstGeom>
          <a:solidFill>
            <a:schemeClr val="accent5">
              <a:lumMod val="20000"/>
              <a:lumOff val="80000"/>
            </a:schemeClr>
          </a:solidFill>
          <a:ln w="9525">
            <a:solidFill>
              <a:schemeClr val="tx1"/>
            </a:solidFill>
            <a:miter lim="800000"/>
            <a:headEnd/>
            <a:tailEnd/>
          </a:ln>
        </p:spPr>
        <p:txBody>
          <a:bodyPr>
            <a:spAutoFit/>
          </a:bodyPr>
          <a:lstStyle/>
          <a:p>
            <a:pPr eaLnBrk="1" hangingPunct="1">
              <a:spcBef>
                <a:spcPct val="50000"/>
              </a:spcBef>
            </a:pPr>
            <a:r>
              <a:rPr lang="ar-SA" sz="1350" b="1" dirty="0">
                <a:solidFill>
                  <a:schemeClr val="tx1"/>
                </a:solidFill>
                <a:latin typeface="Arial" pitchFamily="34" charset="0"/>
                <a:cs typeface="Arial" pitchFamily="34" charset="0"/>
              </a:rPr>
              <a:t>تكون الازمة البيئية مع مرور الزمن .</a:t>
            </a:r>
            <a:endParaRPr lang="en-US" sz="1350" b="1" dirty="0">
              <a:solidFill>
                <a:schemeClr val="tx1"/>
              </a:solidFill>
              <a:latin typeface="Arial" pitchFamily="34" charset="0"/>
              <a:cs typeface="Arial" pitchFamily="34" charset="0"/>
            </a:endParaRPr>
          </a:p>
        </p:txBody>
      </p:sp>
      <p:sp>
        <p:nvSpPr>
          <p:cNvPr id="20484" name="Rectangle 19"/>
          <p:cNvSpPr>
            <a:spLocks noChangeArrowheads="1"/>
          </p:cNvSpPr>
          <p:nvPr/>
        </p:nvSpPr>
        <p:spPr bwMode="auto">
          <a:xfrm>
            <a:off x="6407944" y="627460"/>
            <a:ext cx="1350169" cy="3078956"/>
          </a:xfrm>
          <a:prstGeom prst="rect">
            <a:avLst/>
          </a:prstGeom>
          <a:solidFill>
            <a:srgbClr val="FFFFFF"/>
          </a:solidFill>
          <a:ln w="9525">
            <a:solidFill>
              <a:schemeClr val="bg1"/>
            </a:solidFill>
            <a:miter lim="800000"/>
            <a:headEnd/>
            <a:tailEnd/>
          </a:ln>
        </p:spPr>
        <p:txBody>
          <a:bodyPr wrap="none" anchor="ctr"/>
          <a:lstStyle/>
          <a:p>
            <a:endParaRPr lang="he-IL" sz="1050"/>
          </a:p>
        </p:txBody>
      </p:sp>
    </p:spTree>
    <p:extLst>
      <p:ext uri="{BB962C8B-B14F-4D97-AF65-F5344CB8AC3E}">
        <p14:creationId xmlns:p14="http://schemas.microsoft.com/office/powerpoint/2010/main" val="405864787"/>
      </p:ext>
    </p:extLst>
  </p:cSld>
  <p:clrMapOvr>
    <a:masterClrMapping/>
  </p:clrMapOvr>
  <p:transition/>
</p:sld>
</file>

<file path=ppt/theme/theme1.xml><?xml version="1.0" encoding="utf-8"?>
<a:theme xmlns:a="http://schemas.openxmlformats.org/drawingml/2006/main" name="Office Theme">
  <a:themeElements>
    <a:clrScheme name="KitaBavir">
      <a:dk1>
        <a:srgbClr val="424242"/>
      </a:dk1>
      <a:lt1>
        <a:srgbClr val="FFFFFF"/>
      </a:lt1>
      <a:dk2>
        <a:srgbClr val="5E5E5E"/>
      </a:dk2>
      <a:lt2>
        <a:srgbClr val="E7E6E6"/>
      </a:lt2>
      <a:accent1>
        <a:srgbClr val="1152C9"/>
      </a:accent1>
      <a:accent2>
        <a:srgbClr val="FB2265"/>
      </a:accent2>
      <a:accent3>
        <a:srgbClr val="FEC100"/>
      </a:accent3>
      <a:accent4>
        <a:srgbClr val="9D9E9D"/>
      </a:accent4>
      <a:accent5>
        <a:srgbClr val="67B2FF"/>
      </a:accent5>
      <a:accent6>
        <a:srgbClr val="FF82A5"/>
      </a:accent6>
      <a:hlink>
        <a:srgbClr val="FEF1BB"/>
      </a:hlink>
      <a:folHlink>
        <a:srgbClr val="6D6E6E"/>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1219</TotalTime>
  <Words>1545</Words>
  <Application>Microsoft Office PowerPoint</Application>
  <PresentationFormat>عرض على الشاشة (16:9)</PresentationFormat>
  <Paragraphs>172</Paragraphs>
  <Slides>40</Slides>
  <Notes>31</Notes>
  <HiddenSlides>0</HiddenSlides>
  <MMClips>1</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40</vt:i4>
      </vt:variant>
    </vt:vector>
  </HeadingPairs>
  <TitlesOfParts>
    <vt:vector size="46" baseType="lpstr">
      <vt:lpstr>Arial</vt:lpstr>
      <vt:lpstr>Calibri</vt:lpstr>
      <vt:lpstr>Times New Roman</vt:lpstr>
      <vt:lpstr>Varela Round</vt:lpstr>
      <vt:lpstr>Verdana</vt:lpstr>
      <vt:lpstr>Office Theme</vt:lpstr>
      <vt:lpstr>מערכת שידורים לאומית</vt:lpstr>
      <vt:lpstr>عرض تقديمي في PowerPoint</vt:lpstr>
      <vt:lpstr>مقدمه – آداب بيئيه מבוא אתיקה סביבתי</vt:lpstr>
      <vt:lpstr>آداب البيئيه – אתיקה סביבתית</vt:lpstr>
      <vt:lpstr>כותרת ראשית</vt:lpstr>
      <vt:lpstr>عرض تقديمي في PowerPoint</vt:lpstr>
      <vt:lpstr>آداب بيئيه</vt:lpstr>
      <vt:lpstr>عرض تقديمي في PowerPoint</vt:lpstr>
      <vt:lpstr>عرض تقديمي في PowerPoint</vt:lpstr>
      <vt:lpstr>لماذا نحن بحاجة للأخلاقيات البيئية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מערכת שידורים לאומית</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כותרת ראשית</vt:lpstr>
      <vt:lpstr>عرض تقديمي في PowerPoint</vt:lpstr>
      <vt:lpstr>عرض تقديمي في PowerPoint</vt:lpstr>
      <vt:lpstr>تلخيص :</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Moran Klein Peleg</dc:creator>
  <cp:lastModifiedBy>USER</cp:lastModifiedBy>
  <cp:revision>88</cp:revision>
  <dcterms:modified xsi:type="dcterms:W3CDTF">2020-04-20T22:24:07Z</dcterms:modified>
</cp:coreProperties>
</file>