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2"/>
  </p:notesMasterIdLst>
  <p:sldIdLst>
    <p:sldId id="295" r:id="rId2"/>
    <p:sldId id="296" r:id="rId3"/>
    <p:sldId id="340" r:id="rId4"/>
    <p:sldId id="338" r:id="rId5"/>
    <p:sldId id="297" r:id="rId6"/>
    <p:sldId id="337" r:id="rId7"/>
    <p:sldId id="336" r:id="rId8"/>
    <p:sldId id="299" r:id="rId9"/>
    <p:sldId id="300" r:id="rId10"/>
    <p:sldId id="305" r:id="rId11"/>
    <p:sldId id="335" r:id="rId12"/>
    <p:sldId id="301" r:id="rId13"/>
    <p:sldId id="341" r:id="rId14"/>
    <p:sldId id="347" r:id="rId15"/>
    <p:sldId id="348" r:id="rId16"/>
    <p:sldId id="353" r:id="rId17"/>
    <p:sldId id="355" r:id="rId18"/>
    <p:sldId id="354" r:id="rId19"/>
    <p:sldId id="356" r:id="rId20"/>
    <p:sldId id="351" r:id="rId21"/>
    <p:sldId id="372" r:id="rId22"/>
    <p:sldId id="367" r:id="rId23"/>
    <p:sldId id="358" r:id="rId24"/>
    <p:sldId id="360" r:id="rId25"/>
    <p:sldId id="361" r:id="rId26"/>
    <p:sldId id="346" r:id="rId27"/>
    <p:sldId id="369" r:id="rId28"/>
    <p:sldId id="370" r:id="rId29"/>
    <p:sldId id="363" r:id="rId30"/>
    <p:sldId id="364" r:id="rId31"/>
    <p:sldId id="368" r:id="rId32"/>
    <p:sldId id="373" r:id="rId33"/>
    <p:sldId id="357" r:id="rId34"/>
    <p:sldId id="350" r:id="rId35"/>
    <p:sldId id="365" r:id="rId36"/>
    <p:sldId id="349" r:id="rId37"/>
    <p:sldId id="321" r:id="rId38"/>
    <p:sldId id="342" r:id="rId39"/>
    <p:sldId id="323" r:id="rId40"/>
    <p:sldId id="328" r:id="rId41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84380"/>
    <p:restoredTop sz="85435" autoAdjust="0"/>
  </p:normalViewPr>
  <p:slideViewPr>
    <p:cSldViewPr snapToGrid="0" snapToObjects="1">
      <p:cViewPr varScale="1">
        <p:scale>
          <a:sx n="73" d="100"/>
          <a:sy n="73" d="100"/>
        </p:scale>
        <p:origin x="948" y="1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4BB810-D2D7-4E9E-AB83-E9722883785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32BB9AE7-5C92-4793-B8C9-837F05E6A63A}">
      <dgm:prSet phldrT="[טקסט]" custT="1"/>
      <dgm:spPr/>
      <dgm:t>
        <a:bodyPr/>
        <a:lstStyle/>
        <a:p>
          <a:pPr rtl="1"/>
          <a:r>
            <a:rPr lang="ar-SA" sz="3000" b="1" dirty="0"/>
            <a:t>مركّبات الكربون</a:t>
          </a:r>
          <a:endParaRPr lang="he-IL" sz="3000" b="1" dirty="0"/>
        </a:p>
      </dgm:t>
    </dgm:pt>
    <dgm:pt modelId="{6B37C598-C043-4D09-A8B6-F30000F914B4}" type="parTrans" cxnId="{E37CB43E-0751-432F-85BC-750F7BFF1CCA}">
      <dgm:prSet/>
      <dgm:spPr/>
      <dgm:t>
        <a:bodyPr/>
        <a:lstStyle/>
        <a:p>
          <a:pPr rtl="1"/>
          <a:endParaRPr lang="he-IL"/>
        </a:p>
      </dgm:t>
    </dgm:pt>
    <dgm:pt modelId="{BB1596E6-7335-4A3F-8858-16B819E532CA}" type="sibTrans" cxnId="{E37CB43E-0751-432F-85BC-750F7BFF1CCA}">
      <dgm:prSet/>
      <dgm:spPr/>
      <dgm:t>
        <a:bodyPr/>
        <a:lstStyle/>
        <a:p>
          <a:pPr rtl="1"/>
          <a:endParaRPr lang="he-IL"/>
        </a:p>
      </dgm:t>
    </dgm:pt>
    <dgm:pt modelId="{A12B9E6B-7B0D-49C1-B41D-3235CA1D5BA9}">
      <dgm:prSet phldrT="[טקסט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sz="2800" b="1" dirty="0" err="1"/>
            <a:t>أليفاتيّة</a:t>
          </a:r>
          <a:r>
            <a:rPr lang="ar-SA" sz="2800" b="1" dirty="0"/>
            <a:t> </a:t>
          </a:r>
          <a:r>
            <a:rPr lang="ar-SA" sz="1800" b="1" dirty="0"/>
            <a:t>(سلاسل مفتوحة)</a:t>
          </a:r>
          <a:endParaRPr lang="he-IL" sz="1800" b="1" dirty="0"/>
        </a:p>
      </dgm:t>
    </dgm:pt>
    <dgm:pt modelId="{25BB39E5-DD94-44C6-9368-A18C8A289D4D}" type="parTrans" cxnId="{516FCE31-97EA-498F-9E29-3970AE6F6616}">
      <dgm:prSet/>
      <dgm:spPr/>
      <dgm:t>
        <a:bodyPr/>
        <a:lstStyle/>
        <a:p>
          <a:pPr rtl="1"/>
          <a:endParaRPr lang="he-IL"/>
        </a:p>
      </dgm:t>
    </dgm:pt>
    <dgm:pt modelId="{FB1BE73B-392B-4CFA-BFC7-03A3EE2F8212}" type="sibTrans" cxnId="{516FCE31-97EA-498F-9E29-3970AE6F6616}">
      <dgm:prSet/>
      <dgm:spPr/>
      <dgm:t>
        <a:bodyPr/>
        <a:lstStyle/>
        <a:p>
          <a:pPr rtl="1"/>
          <a:endParaRPr lang="he-IL"/>
        </a:p>
      </dgm:t>
    </dgm:pt>
    <dgm:pt modelId="{62892213-1A3E-4B3C-A2C3-6C9398D48CEC}">
      <dgm:prSet phldrT="[טקסט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sz="2800" b="1" dirty="0"/>
            <a:t>حلقيّة</a:t>
          </a:r>
          <a:endParaRPr lang="he-IL" sz="1700" b="1" dirty="0"/>
        </a:p>
      </dgm:t>
    </dgm:pt>
    <dgm:pt modelId="{CEC8F8AF-4810-4997-924E-CE73CD108B44}" type="parTrans" cxnId="{976180FC-6F85-4EBF-BA10-5AFF3B68EBF2}">
      <dgm:prSet/>
      <dgm:spPr/>
      <dgm:t>
        <a:bodyPr/>
        <a:lstStyle/>
        <a:p>
          <a:pPr rtl="1"/>
          <a:endParaRPr lang="he-IL"/>
        </a:p>
      </dgm:t>
    </dgm:pt>
    <dgm:pt modelId="{0BB183A2-DDDE-4C6F-A1F2-F4A624D4727E}" type="sibTrans" cxnId="{976180FC-6F85-4EBF-BA10-5AFF3B68EBF2}">
      <dgm:prSet/>
      <dgm:spPr/>
      <dgm:t>
        <a:bodyPr/>
        <a:lstStyle/>
        <a:p>
          <a:pPr rtl="1"/>
          <a:endParaRPr lang="he-IL"/>
        </a:p>
      </dgm:t>
    </dgm:pt>
    <dgm:pt modelId="{CB5F5807-8FAD-40A3-8B62-F67A8BA4E2C7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b="1" dirty="0">
              <a:solidFill>
                <a:schemeClr val="tx1"/>
              </a:solidFill>
            </a:rPr>
            <a:t>أمينات</a:t>
          </a:r>
          <a:endParaRPr lang="he-IL" b="1" dirty="0">
            <a:solidFill>
              <a:schemeClr val="tx1"/>
            </a:solidFill>
          </a:endParaRPr>
        </a:p>
      </dgm:t>
    </dgm:pt>
    <dgm:pt modelId="{A9052B0B-F60D-463E-8E0C-C1F3211AD68D}" type="parTrans" cxnId="{F5484111-A966-4D07-8A87-555D02B9EEEC}">
      <dgm:prSet/>
      <dgm:spPr/>
      <dgm:t>
        <a:bodyPr/>
        <a:lstStyle/>
        <a:p>
          <a:pPr rtl="1"/>
          <a:endParaRPr lang="he-IL"/>
        </a:p>
      </dgm:t>
    </dgm:pt>
    <dgm:pt modelId="{A95AC181-B271-45FE-BD73-2829C94764E9}" type="sibTrans" cxnId="{F5484111-A966-4D07-8A87-555D02B9EEEC}">
      <dgm:prSet/>
      <dgm:spPr/>
      <dgm:t>
        <a:bodyPr/>
        <a:lstStyle/>
        <a:p>
          <a:pPr rtl="1"/>
          <a:endParaRPr lang="he-IL"/>
        </a:p>
      </dgm:t>
    </dgm:pt>
    <dgm:pt modelId="{3B65EE54-E1B9-4B3D-8DF2-B3EAF5CBEBE5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b="1" dirty="0" err="1">
              <a:solidFill>
                <a:schemeClr val="tx1"/>
              </a:solidFill>
            </a:rPr>
            <a:t>كيتونات</a:t>
          </a:r>
          <a:endParaRPr lang="he-IL" b="1" dirty="0">
            <a:solidFill>
              <a:schemeClr val="tx1"/>
            </a:solidFill>
          </a:endParaRPr>
        </a:p>
      </dgm:t>
    </dgm:pt>
    <dgm:pt modelId="{A8692E96-3529-4F69-9DE6-47D1580816C6}" type="parTrans" cxnId="{5DF93492-E05B-4237-AFBB-39F5124E65DF}">
      <dgm:prSet/>
      <dgm:spPr/>
      <dgm:t>
        <a:bodyPr/>
        <a:lstStyle/>
        <a:p>
          <a:pPr rtl="1"/>
          <a:endParaRPr lang="he-IL"/>
        </a:p>
      </dgm:t>
    </dgm:pt>
    <dgm:pt modelId="{AE4B6BC4-3252-4581-9348-0213CE63F4DE}" type="sibTrans" cxnId="{5DF93492-E05B-4237-AFBB-39F5124E65DF}">
      <dgm:prSet/>
      <dgm:spPr/>
      <dgm:t>
        <a:bodyPr/>
        <a:lstStyle/>
        <a:p>
          <a:pPr rtl="1"/>
          <a:endParaRPr lang="he-IL"/>
        </a:p>
      </dgm:t>
    </dgm:pt>
    <dgm:pt modelId="{7B2EBF77-1EAA-4148-918B-9EC42DC06AB1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b="1" dirty="0" err="1">
              <a:solidFill>
                <a:schemeClr val="tx1"/>
              </a:solidFill>
            </a:rPr>
            <a:t>ألديهيدات</a:t>
          </a:r>
          <a:endParaRPr lang="he-IL" b="1" dirty="0">
            <a:solidFill>
              <a:schemeClr val="tx1"/>
            </a:solidFill>
          </a:endParaRPr>
        </a:p>
      </dgm:t>
    </dgm:pt>
    <dgm:pt modelId="{BD2CE32A-D003-4C32-A06C-2F9CD76A5157}" type="parTrans" cxnId="{EC0D1048-B03D-42D9-93C9-28C9FA969C49}">
      <dgm:prSet/>
      <dgm:spPr/>
      <dgm:t>
        <a:bodyPr/>
        <a:lstStyle/>
        <a:p>
          <a:pPr rtl="1"/>
          <a:endParaRPr lang="he-IL"/>
        </a:p>
      </dgm:t>
    </dgm:pt>
    <dgm:pt modelId="{DA9E02E2-9F3A-4005-876F-387320A301CE}" type="sibTrans" cxnId="{EC0D1048-B03D-42D9-93C9-28C9FA969C49}">
      <dgm:prSet/>
      <dgm:spPr/>
      <dgm:t>
        <a:bodyPr/>
        <a:lstStyle/>
        <a:p>
          <a:pPr rtl="1"/>
          <a:endParaRPr lang="he-IL"/>
        </a:p>
      </dgm:t>
    </dgm:pt>
    <dgm:pt modelId="{F684A433-DE57-45FE-BCEB-CB7F10F7B7E1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b="1" dirty="0" err="1">
              <a:solidFill>
                <a:schemeClr val="tx1"/>
              </a:solidFill>
            </a:rPr>
            <a:t>إستيرات</a:t>
          </a:r>
          <a:endParaRPr lang="he-IL" b="1" dirty="0">
            <a:solidFill>
              <a:schemeClr val="tx1"/>
            </a:solidFill>
          </a:endParaRPr>
        </a:p>
      </dgm:t>
    </dgm:pt>
    <dgm:pt modelId="{F008E0EB-7F74-4CA1-A18B-D72AE78FEA81}" type="parTrans" cxnId="{7D1317F4-442E-4B39-85DC-8A8A779DBB4D}">
      <dgm:prSet/>
      <dgm:spPr/>
      <dgm:t>
        <a:bodyPr/>
        <a:lstStyle/>
        <a:p>
          <a:pPr rtl="1"/>
          <a:endParaRPr lang="he-IL"/>
        </a:p>
      </dgm:t>
    </dgm:pt>
    <dgm:pt modelId="{3F3ABCFF-3723-41E3-8F74-3EF20127C45E}" type="sibTrans" cxnId="{7D1317F4-442E-4B39-85DC-8A8A779DBB4D}">
      <dgm:prSet/>
      <dgm:spPr/>
      <dgm:t>
        <a:bodyPr/>
        <a:lstStyle/>
        <a:p>
          <a:pPr rtl="1"/>
          <a:endParaRPr lang="he-IL"/>
        </a:p>
      </dgm:t>
    </dgm:pt>
    <dgm:pt modelId="{2B75193F-7D7A-4531-8AFB-4CED42E0E7F9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sz="2400" b="1" dirty="0">
              <a:solidFill>
                <a:schemeClr val="tx1"/>
              </a:solidFill>
            </a:rPr>
            <a:t>حوامض كربوكسيليّة</a:t>
          </a:r>
          <a:endParaRPr lang="he-IL" sz="2400" b="1" dirty="0">
            <a:solidFill>
              <a:schemeClr val="tx1"/>
            </a:solidFill>
          </a:endParaRPr>
        </a:p>
      </dgm:t>
    </dgm:pt>
    <dgm:pt modelId="{F72672A5-CC9B-4AC0-AA4A-CCF3344CE78E}" type="parTrans" cxnId="{AFA1BA61-610C-4A56-A1D7-60AADAA69389}">
      <dgm:prSet/>
      <dgm:spPr/>
      <dgm:t>
        <a:bodyPr/>
        <a:lstStyle/>
        <a:p>
          <a:pPr rtl="1"/>
          <a:endParaRPr lang="he-IL"/>
        </a:p>
      </dgm:t>
    </dgm:pt>
    <dgm:pt modelId="{99F9A6E3-AEAE-4ACD-9600-C6AA31C588B5}" type="sibTrans" cxnId="{AFA1BA61-610C-4A56-A1D7-60AADAA69389}">
      <dgm:prSet/>
      <dgm:spPr/>
      <dgm:t>
        <a:bodyPr/>
        <a:lstStyle/>
        <a:p>
          <a:pPr rtl="1"/>
          <a:endParaRPr lang="he-IL"/>
        </a:p>
      </dgm:t>
    </dgm:pt>
    <dgm:pt modelId="{BA4C3E31-8ACC-407E-A798-40A53F28AA21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sz="2600" b="1" dirty="0" err="1">
              <a:solidFill>
                <a:schemeClr val="tx1"/>
              </a:solidFill>
            </a:rPr>
            <a:t>أثيرات</a:t>
          </a:r>
          <a:endParaRPr lang="he-IL" sz="2600" b="1" dirty="0">
            <a:solidFill>
              <a:schemeClr val="tx1"/>
            </a:solidFill>
          </a:endParaRPr>
        </a:p>
      </dgm:t>
    </dgm:pt>
    <dgm:pt modelId="{E39FE74B-AC72-4FA1-AC46-B072E76F00F3}" type="parTrans" cxnId="{97855B1B-521B-4E32-8363-7F4EDFC03F03}">
      <dgm:prSet/>
      <dgm:spPr/>
      <dgm:t>
        <a:bodyPr/>
        <a:lstStyle/>
        <a:p>
          <a:pPr rtl="1"/>
          <a:endParaRPr lang="he-IL"/>
        </a:p>
      </dgm:t>
    </dgm:pt>
    <dgm:pt modelId="{D35AAEEB-2282-4C0D-82E7-2C168A29F1AB}" type="sibTrans" cxnId="{97855B1B-521B-4E32-8363-7F4EDFC03F03}">
      <dgm:prSet/>
      <dgm:spPr/>
      <dgm:t>
        <a:bodyPr/>
        <a:lstStyle/>
        <a:p>
          <a:pPr rtl="1"/>
          <a:endParaRPr lang="he-IL"/>
        </a:p>
      </dgm:t>
    </dgm:pt>
    <dgm:pt modelId="{E41366DD-DA82-4F77-8B4D-01CAE56E37AB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sz="2600" b="1" dirty="0">
              <a:solidFill>
                <a:schemeClr val="tx1"/>
              </a:solidFill>
            </a:rPr>
            <a:t>كحولات</a:t>
          </a:r>
          <a:endParaRPr lang="he-IL" sz="2600" b="1" dirty="0">
            <a:solidFill>
              <a:schemeClr val="tx1"/>
            </a:solidFill>
          </a:endParaRPr>
        </a:p>
      </dgm:t>
    </dgm:pt>
    <dgm:pt modelId="{86FD314B-26FD-4E3C-A5BC-D3BB0EB6580A}" type="parTrans" cxnId="{08AAE00A-6233-498C-9697-6438BE53A73C}">
      <dgm:prSet/>
      <dgm:spPr/>
      <dgm:t>
        <a:bodyPr/>
        <a:lstStyle/>
        <a:p>
          <a:pPr rtl="1"/>
          <a:endParaRPr lang="he-IL"/>
        </a:p>
      </dgm:t>
    </dgm:pt>
    <dgm:pt modelId="{A964EC3A-908A-42E2-AA5A-38036635EE65}" type="sibTrans" cxnId="{08AAE00A-6233-498C-9697-6438BE53A73C}">
      <dgm:prSet/>
      <dgm:spPr/>
      <dgm:t>
        <a:bodyPr/>
        <a:lstStyle/>
        <a:p>
          <a:pPr rtl="1"/>
          <a:endParaRPr lang="he-IL"/>
        </a:p>
      </dgm:t>
    </dgm:pt>
    <dgm:pt modelId="{A3CCAFC9-44F2-4CFB-8705-CE8F249A4138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sz="2600" b="1" dirty="0">
              <a:solidFill>
                <a:schemeClr val="tx1"/>
              </a:solidFill>
            </a:rPr>
            <a:t>هيدروكربونات</a:t>
          </a:r>
          <a:endParaRPr lang="he-IL" sz="2600" b="1" dirty="0">
            <a:solidFill>
              <a:schemeClr val="tx1"/>
            </a:solidFill>
          </a:endParaRPr>
        </a:p>
      </dgm:t>
    </dgm:pt>
    <dgm:pt modelId="{1D5FCF99-0372-428F-B50E-45E2B543DDA0}" type="parTrans" cxnId="{0E7CD69C-FBCB-4102-8E97-8939D4FA9BA5}">
      <dgm:prSet/>
      <dgm:spPr/>
      <dgm:t>
        <a:bodyPr/>
        <a:lstStyle/>
        <a:p>
          <a:pPr rtl="1"/>
          <a:endParaRPr lang="he-IL"/>
        </a:p>
      </dgm:t>
    </dgm:pt>
    <dgm:pt modelId="{A8773439-F90B-40A0-BCE4-A595DAFBA1CB}" type="sibTrans" cxnId="{0E7CD69C-FBCB-4102-8E97-8939D4FA9BA5}">
      <dgm:prSet/>
      <dgm:spPr/>
      <dgm:t>
        <a:bodyPr/>
        <a:lstStyle/>
        <a:p>
          <a:pPr rtl="1"/>
          <a:endParaRPr lang="he-IL"/>
        </a:p>
      </dgm:t>
    </dgm:pt>
    <dgm:pt modelId="{47C8B06D-A42F-4ED1-9222-FD004E6ED03F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b="1" dirty="0" err="1"/>
            <a:t>ألكانات</a:t>
          </a:r>
          <a:endParaRPr lang="he-IL" b="1" dirty="0"/>
        </a:p>
      </dgm:t>
    </dgm:pt>
    <dgm:pt modelId="{04F2AE42-7545-4C1A-8BEC-26392E06E6A3}" type="parTrans" cxnId="{4D5F4D81-5162-49C0-911C-8C0781BF9DA8}">
      <dgm:prSet/>
      <dgm:spPr/>
      <dgm:t>
        <a:bodyPr/>
        <a:lstStyle/>
        <a:p>
          <a:pPr rtl="1"/>
          <a:endParaRPr lang="he-IL"/>
        </a:p>
      </dgm:t>
    </dgm:pt>
    <dgm:pt modelId="{9DFDC3FA-87EF-467D-B48D-C97DC4060E68}" type="sibTrans" cxnId="{4D5F4D81-5162-49C0-911C-8C0781BF9DA8}">
      <dgm:prSet/>
      <dgm:spPr/>
      <dgm:t>
        <a:bodyPr/>
        <a:lstStyle/>
        <a:p>
          <a:pPr rtl="1"/>
          <a:endParaRPr lang="he-IL"/>
        </a:p>
      </dgm:t>
    </dgm:pt>
    <dgm:pt modelId="{6CD479FF-138E-4F9A-9D9E-CAA6EF7CD147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b="1" dirty="0" err="1"/>
            <a:t>ألكينات</a:t>
          </a:r>
          <a:endParaRPr lang="he-IL" b="1" dirty="0"/>
        </a:p>
      </dgm:t>
    </dgm:pt>
    <dgm:pt modelId="{893A2FB1-63E8-43A2-AE7D-CFF336FB7571}" type="parTrans" cxnId="{C61BA5AA-703C-4B7A-8BE3-A7077733955D}">
      <dgm:prSet/>
      <dgm:spPr/>
      <dgm:t>
        <a:bodyPr/>
        <a:lstStyle/>
        <a:p>
          <a:pPr rtl="1"/>
          <a:endParaRPr lang="he-IL"/>
        </a:p>
      </dgm:t>
    </dgm:pt>
    <dgm:pt modelId="{6E4A5BE5-59CC-44EC-B7F8-3E2795A0FB87}" type="sibTrans" cxnId="{C61BA5AA-703C-4B7A-8BE3-A7077733955D}">
      <dgm:prSet/>
      <dgm:spPr/>
      <dgm:t>
        <a:bodyPr/>
        <a:lstStyle/>
        <a:p>
          <a:pPr rtl="1"/>
          <a:endParaRPr lang="he-IL"/>
        </a:p>
      </dgm:t>
    </dgm:pt>
    <dgm:pt modelId="{6691971D-0403-4688-BFC6-06D0920F3A3B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b="1" dirty="0" err="1"/>
            <a:t>ألكاينات</a:t>
          </a:r>
          <a:endParaRPr lang="he-IL" b="1" dirty="0"/>
        </a:p>
      </dgm:t>
    </dgm:pt>
    <dgm:pt modelId="{7F78FDC6-7C9A-4248-9AD8-9B31A587D147}" type="parTrans" cxnId="{506644E8-18CD-4D72-A99A-5D2A34352802}">
      <dgm:prSet/>
      <dgm:spPr/>
      <dgm:t>
        <a:bodyPr/>
        <a:lstStyle/>
        <a:p>
          <a:pPr rtl="1"/>
          <a:endParaRPr lang="he-IL"/>
        </a:p>
      </dgm:t>
    </dgm:pt>
    <dgm:pt modelId="{0DF263AA-2736-43D5-A1D7-5C31A3BC27CA}" type="sibTrans" cxnId="{506644E8-18CD-4D72-A99A-5D2A34352802}">
      <dgm:prSet/>
      <dgm:spPr/>
      <dgm:t>
        <a:bodyPr/>
        <a:lstStyle/>
        <a:p>
          <a:pPr rtl="1"/>
          <a:endParaRPr lang="he-IL"/>
        </a:p>
      </dgm:t>
    </dgm:pt>
    <dgm:pt modelId="{1AA592F0-7E03-4415-8CC6-D41E607A8D38}" type="pres">
      <dgm:prSet presAssocID="{9E4BB810-D2D7-4E9E-AB83-E972288378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B658C1A-3F9B-428B-A68A-5B76A838776C}" type="pres">
      <dgm:prSet presAssocID="{32BB9AE7-5C92-4793-B8C9-837F05E6A63A}" presName="hierRoot1" presStyleCnt="0">
        <dgm:presLayoutVars>
          <dgm:hierBranch val="init"/>
        </dgm:presLayoutVars>
      </dgm:prSet>
      <dgm:spPr/>
    </dgm:pt>
    <dgm:pt modelId="{1EEFB1B7-3231-49B2-90EE-7C8AD504C35B}" type="pres">
      <dgm:prSet presAssocID="{32BB9AE7-5C92-4793-B8C9-837F05E6A63A}" presName="rootComposite1" presStyleCnt="0"/>
      <dgm:spPr/>
    </dgm:pt>
    <dgm:pt modelId="{D765945C-C6E6-40D4-919E-60E282B4539D}" type="pres">
      <dgm:prSet presAssocID="{32BB9AE7-5C92-4793-B8C9-837F05E6A63A}" presName="rootText1" presStyleLbl="node0" presStyleIdx="0" presStyleCnt="1" custScaleX="282904" custScaleY="166757">
        <dgm:presLayoutVars>
          <dgm:chPref val="3"/>
        </dgm:presLayoutVars>
      </dgm:prSet>
      <dgm:spPr/>
    </dgm:pt>
    <dgm:pt modelId="{4A41EF04-4A66-40AE-BE65-D2EE609C2751}" type="pres">
      <dgm:prSet presAssocID="{32BB9AE7-5C92-4793-B8C9-837F05E6A63A}" presName="rootConnector1" presStyleLbl="node1" presStyleIdx="0" presStyleCnt="0"/>
      <dgm:spPr/>
    </dgm:pt>
    <dgm:pt modelId="{77F0F2F6-15C4-4143-BCA4-BA05E8427CEE}" type="pres">
      <dgm:prSet presAssocID="{32BB9AE7-5C92-4793-B8C9-837F05E6A63A}" presName="hierChild2" presStyleCnt="0"/>
      <dgm:spPr/>
    </dgm:pt>
    <dgm:pt modelId="{341CF7C1-B8FC-4F7B-BFC7-99AB7E2E1CC0}" type="pres">
      <dgm:prSet presAssocID="{25BB39E5-DD94-44C6-9368-A18C8A289D4D}" presName="Name37" presStyleLbl="parChTrans1D2" presStyleIdx="0" presStyleCnt="2"/>
      <dgm:spPr/>
    </dgm:pt>
    <dgm:pt modelId="{1B6D48A9-4BDE-437F-B7D3-C5BC594047D3}" type="pres">
      <dgm:prSet presAssocID="{A12B9E6B-7B0D-49C1-B41D-3235CA1D5BA9}" presName="hierRoot2" presStyleCnt="0">
        <dgm:presLayoutVars>
          <dgm:hierBranch val="init"/>
        </dgm:presLayoutVars>
      </dgm:prSet>
      <dgm:spPr/>
    </dgm:pt>
    <dgm:pt modelId="{08CA886C-8409-48B8-8078-96F7A4F4BD42}" type="pres">
      <dgm:prSet presAssocID="{A12B9E6B-7B0D-49C1-B41D-3235CA1D5BA9}" presName="rootComposite" presStyleCnt="0"/>
      <dgm:spPr/>
    </dgm:pt>
    <dgm:pt modelId="{26402BD1-81F0-431E-8081-275A8F5BD5E2}" type="pres">
      <dgm:prSet presAssocID="{A12B9E6B-7B0D-49C1-B41D-3235CA1D5BA9}" presName="rootText" presStyleLbl="node2" presStyleIdx="0" presStyleCnt="2" custScaleX="250411" custScaleY="134402" custLinFactX="-55450" custLinFactNeighborX="-100000" custLinFactNeighborY="5225">
        <dgm:presLayoutVars>
          <dgm:chPref val="3"/>
        </dgm:presLayoutVars>
      </dgm:prSet>
      <dgm:spPr/>
    </dgm:pt>
    <dgm:pt modelId="{00C2A837-4E56-4731-9CCC-1090CA9AEE30}" type="pres">
      <dgm:prSet presAssocID="{A12B9E6B-7B0D-49C1-B41D-3235CA1D5BA9}" presName="rootConnector" presStyleLbl="node2" presStyleIdx="0" presStyleCnt="2"/>
      <dgm:spPr/>
    </dgm:pt>
    <dgm:pt modelId="{71CB8B76-BED1-4720-AD91-EE37CF517612}" type="pres">
      <dgm:prSet presAssocID="{A12B9E6B-7B0D-49C1-B41D-3235CA1D5BA9}" presName="hierChild4" presStyleCnt="0"/>
      <dgm:spPr/>
    </dgm:pt>
    <dgm:pt modelId="{35D3AF23-5A37-4F59-91E4-550BFEB3D027}" type="pres">
      <dgm:prSet presAssocID="{A9052B0B-F60D-463E-8E0C-C1F3211AD68D}" presName="Name37" presStyleLbl="parChTrans1D3" presStyleIdx="0" presStyleCnt="8"/>
      <dgm:spPr/>
    </dgm:pt>
    <dgm:pt modelId="{5F23ACC8-D23E-499E-A024-62EC73F821D1}" type="pres">
      <dgm:prSet presAssocID="{CB5F5807-8FAD-40A3-8B62-F67A8BA4E2C7}" presName="hierRoot2" presStyleCnt="0">
        <dgm:presLayoutVars>
          <dgm:hierBranch val="init"/>
        </dgm:presLayoutVars>
      </dgm:prSet>
      <dgm:spPr/>
    </dgm:pt>
    <dgm:pt modelId="{381E334E-A60C-486E-8A24-2692AF650C9A}" type="pres">
      <dgm:prSet presAssocID="{CB5F5807-8FAD-40A3-8B62-F67A8BA4E2C7}" presName="rootComposite" presStyleCnt="0"/>
      <dgm:spPr/>
    </dgm:pt>
    <dgm:pt modelId="{B1BA1C62-7C66-4C7D-AB31-C4231AA78A3D}" type="pres">
      <dgm:prSet presAssocID="{CB5F5807-8FAD-40A3-8B62-F67A8BA4E2C7}" presName="rootText" presStyleLbl="node3" presStyleIdx="0" presStyleCnt="8" custLinFactNeighborX="11613">
        <dgm:presLayoutVars>
          <dgm:chPref val="3"/>
        </dgm:presLayoutVars>
      </dgm:prSet>
      <dgm:spPr/>
    </dgm:pt>
    <dgm:pt modelId="{5CDA59D5-DE02-45B9-8609-51A19C739BE1}" type="pres">
      <dgm:prSet presAssocID="{CB5F5807-8FAD-40A3-8B62-F67A8BA4E2C7}" presName="rootConnector" presStyleLbl="node3" presStyleIdx="0" presStyleCnt="8"/>
      <dgm:spPr/>
    </dgm:pt>
    <dgm:pt modelId="{C8245DCB-D442-43B1-BD0E-9E28EFFC457D}" type="pres">
      <dgm:prSet presAssocID="{CB5F5807-8FAD-40A3-8B62-F67A8BA4E2C7}" presName="hierChild4" presStyleCnt="0"/>
      <dgm:spPr/>
    </dgm:pt>
    <dgm:pt modelId="{92FE40F9-35C8-41F2-AE0E-D933D104948E}" type="pres">
      <dgm:prSet presAssocID="{CB5F5807-8FAD-40A3-8B62-F67A8BA4E2C7}" presName="hierChild5" presStyleCnt="0"/>
      <dgm:spPr/>
    </dgm:pt>
    <dgm:pt modelId="{56FF6C75-9AF3-4F22-AEF6-EEAB3405F363}" type="pres">
      <dgm:prSet presAssocID="{A8692E96-3529-4F69-9DE6-47D1580816C6}" presName="Name37" presStyleLbl="parChTrans1D3" presStyleIdx="1" presStyleCnt="8"/>
      <dgm:spPr/>
    </dgm:pt>
    <dgm:pt modelId="{32DE8CE6-5FDE-4099-B630-BDCE3CE66664}" type="pres">
      <dgm:prSet presAssocID="{3B65EE54-E1B9-4B3D-8DF2-B3EAF5CBEBE5}" presName="hierRoot2" presStyleCnt="0">
        <dgm:presLayoutVars>
          <dgm:hierBranch val="init"/>
        </dgm:presLayoutVars>
      </dgm:prSet>
      <dgm:spPr/>
    </dgm:pt>
    <dgm:pt modelId="{4AC96441-BA23-420D-B101-5276B0094174}" type="pres">
      <dgm:prSet presAssocID="{3B65EE54-E1B9-4B3D-8DF2-B3EAF5CBEBE5}" presName="rootComposite" presStyleCnt="0"/>
      <dgm:spPr/>
    </dgm:pt>
    <dgm:pt modelId="{13230B68-7528-4D20-B8D3-20BEAFE902A4}" type="pres">
      <dgm:prSet presAssocID="{3B65EE54-E1B9-4B3D-8DF2-B3EAF5CBEBE5}" presName="rootText" presStyleLbl="node3" presStyleIdx="1" presStyleCnt="8">
        <dgm:presLayoutVars>
          <dgm:chPref val="3"/>
        </dgm:presLayoutVars>
      </dgm:prSet>
      <dgm:spPr/>
    </dgm:pt>
    <dgm:pt modelId="{6E3F4E33-B8B7-495E-84AD-4AED413961B0}" type="pres">
      <dgm:prSet presAssocID="{3B65EE54-E1B9-4B3D-8DF2-B3EAF5CBEBE5}" presName="rootConnector" presStyleLbl="node3" presStyleIdx="1" presStyleCnt="8"/>
      <dgm:spPr/>
    </dgm:pt>
    <dgm:pt modelId="{27A7CC69-5EAA-443F-A606-AF7CEABEBCA6}" type="pres">
      <dgm:prSet presAssocID="{3B65EE54-E1B9-4B3D-8DF2-B3EAF5CBEBE5}" presName="hierChild4" presStyleCnt="0"/>
      <dgm:spPr/>
    </dgm:pt>
    <dgm:pt modelId="{109EF511-C811-4720-ADA0-ACFE765960DF}" type="pres">
      <dgm:prSet presAssocID="{3B65EE54-E1B9-4B3D-8DF2-B3EAF5CBEBE5}" presName="hierChild5" presStyleCnt="0"/>
      <dgm:spPr/>
    </dgm:pt>
    <dgm:pt modelId="{F2DCA323-3D41-4CAF-A3B7-48FB99BDB19F}" type="pres">
      <dgm:prSet presAssocID="{BD2CE32A-D003-4C32-A06C-2F9CD76A5157}" presName="Name37" presStyleLbl="parChTrans1D3" presStyleIdx="2" presStyleCnt="8"/>
      <dgm:spPr/>
    </dgm:pt>
    <dgm:pt modelId="{10B49CC3-A36D-4744-AF05-6408107627A7}" type="pres">
      <dgm:prSet presAssocID="{7B2EBF77-1EAA-4148-918B-9EC42DC06AB1}" presName="hierRoot2" presStyleCnt="0">
        <dgm:presLayoutVars>
          <dgm:hierBranch val="init"/>
        </dgm:presLayoutVars>
      </dgm:prSet>
      <dgm:spPr/>
    </dgm:pt>
    <dgm:pt modelId="{B3DD0390-9829-4AEC-8D21-8974C3B78BAB}" type="pres">
      <dgm:prSet presAssocID="{7B2EBF77-1EAA-4148-918B-9EC42DC06AB1}" presName="rootComposite" presStyleCnt="0"/>
      <dgm:spPr/>
    </dgm:pt>
    <dgm:pt modelId="{E0E79097-D783-4A6F-A78B-ED373267D02F}" type="pres">
      <dgm:prSet presAssocID="{7B2EBF77-1EAA-4148-918B-9EC42DC06AB1}" presName="rootText" presStyleLbl="node3" presStyleIdx="2" presStyleCnt="8">
        <dgm:presLayoutVars>
          <dgm:chPref val="3"/>
        </dgm:presLayoutVars>
      </dgm:prSet>
      <dgm:spPr/>
    </dgm:pt>
    <dgm:pt modelId="{1C44157B-5838-4ACA-B214-CDF7F423D355}" type="pres">
      <dgm:prSet presAssocID="{7B2EBF77-1EAA-4148-918B-9EC42DC06AB1}" presName="rootConnector" presStyleLbl="node3" presStyleIdx="2" presStyleCnt="8"/>
      <dgm:spPr/>
    </dgm:pt>
    <dgm:pt modelId="{77739546-4E54-4931-AFF6-F2CA180CC981}" type="pres">
      <dgm:prSet presAssocID="{7B2EBF77-1EAA-4148-918B-9EC42DC06AB1}" presName="hierChild4" presStyleCnt="0"/>
      <dgm:spPr/>
    </dgm:pt>
    <dgm:pt modelId="{2C05052D-ABCD-4C21-9764-8737D1CD1C37}" type="pres">
      <dgm:prSet presAssocID="{7B2EBF77-1EAA-4148-918B-9EC42DC06AB1}" presName="hierChild5" presStyleCnt="0"/>
      <dgm:spPr/>
    </dgm:pt>
    <dgm:pt modelId="{CCD81CF5-A5A9-4D3E-8107-7E7422DF0FC6}" type="pres">
      <dgm:prSet presAssocID="{F008E0EB-7F74-4CA1-A18B-D72AE78FEA81}" presName="Name37" presStyleLbl="parChTrans1D3" presStyleIdx="3" presStyleCnt="8"/>
      <dgm:spPr/>
    </dgm:pt>
    <dgm:pt modelId="{785132AE-BEFD-4506-9262-4EB2940897E4}" type="pres">
      <dgm:prSet presAssocID="{F684A433-DE57-45FE-BCEB-CB7F10F7B7E1}" presName="hierRoot2" presStyleCnt="0">
        <dgm:presLayoutVars>
          <dgm:hierBranch val="init"/>
        </dgm:presLayoutVars>
      </dgm:prSet>
      <dgm:spPr/>
    </dgm:pt>
    <dgm:pt modelId="{1C71A888-00A1-471E-B90B-2A97B722C5BB}" type="pres">
      <dgm:prSet presAssocID="{F684A433-DE57-45FE-BCEB-CB7F10F7B7E1}" presName="rootComposite" presStyleCnt="0"/>
      <dgm:spPr/>
    </dgm:pt>
    <dgm:pt modelId="{70A4F708-114B-4622-AACA-AD6C90276561}" type="pres">
      <dgm:prSet presAssocID="{F684A433-DE57-45FE-BCEB-CB7F10F7B7E1}" presName="rootText" presStyleLbl="node3" presStyleIdx="3" presStyleCnt="8">
        <dgm:presLayoutVars>
          <dgm:chPref val="3"/>
        </dgm:presLayoutVars>
      </dgm:prSet>
      <dgm:spPr/>
    </dgm:pt>
    <dgm:pt modelId="{8E252CC9-E7B3-4281-839F-1C7F74BAB66B}" type="pres">
      <dgm:prSet presAssocID="{F684A433-DE57-45FE-BCEB-CB7F10F7B7E1}" presName="rootConnector" presStyleLbl="node3" presStyleIdx="3" presStyleCnt="8"/>
      <dgm:spPr/>
    </dgm:pt>
    <dgm:pt modelId="{A2EB805C-3A6D-4EB5-9EE1-0B39C7426ACD}" type="pres">
      <dgm:prSet presAssocID="{F684A433-DE57-45FE-BCEB-CB7F10F7B7E1}" presName="hierChild4" presStyleCnt="0"/>
      <dgm:spPr/>
    </dgm:pt>
    <dgm:pt modelId="{0918EB15-049E-470D-B223-BB02E67DDED3}" type="pres">
      <dgm:prSet presAssocID="{F684A433-DE57-45FE-BCEB-CB7F10F7B7E1}" presName="hierChild5" presStyleCnt="0"/>
      <dgm:spPr/>
    </dgm:pt>
    <dgm:pt modelId="{D8231AAC-3969-49C5-B601-5D947DA99E0D}" type="pres">
      <dgm:prSet presAssocID="{F72672A5-CC9B-4AC0-AA4A-CCF3344CE78E}" presName="Name37" presStyleLbl="parChTrans1D3" presStyleIdx="4" presStyleCnt="8"/>
      <dgm:spPr/>
    </dgm:pt>
    <dgm:pt modelId="{19409BF8-3A4C-4808-9078-40E1A564919F}" type="pres">
      <dgm:prSet presAssocID="{2B75193F-7D7A-4531-8AFB-4CED42E0E7F9}" presName="hierRoot2" presStyleCnt="0">
        <dgm:presLayoutVars>
          <dgm:hierBranch val="init"/>
        </dgm:presLayoutVars>
      </dgm:prSet>
      <dgm:spPr/>
    </dgm:pt>
    <dgm:pt modelId="{3158A0E6-951C-4E7E-B0DF-14047050421D}" type="pres">
      <dgm:prSet presAssocID="{2B75193F-7D7A-4531-8AFB-4CED42E0E7F9}" presName="rootComposite" presStyleCnt="0"/>
      <dgm:spPr/>
    </dgm:pt>
    <dgm:pt modelId="{486273B8-374E-4B7B-8472-746BEBCB8074}" type="pres">
      <dgm:prSet presAssocID="{2B75193F-7D7A-4531-8AFB-4CED42E0E7F9}" presName="rootText" presStyleLbl="node3" presStyleIdx="4" presStyleCnt="8" custScaleX="166450">
        <dgm:presLayoutVars>
          <dgm:chPref val="3"/>
        </dgm:presLayoutVars>
      </dgm:prSet>
      <dgm:spPr/>
    </dgm:pt>
    <dgm:pt modelId="{8208974F-B5A4-4D5B-8E42-00415AC76B39}" type="pres">
      <dgm:prSet presAssocID="{2B75193F-7D7A-4531-8AFB-4CED42E0E7F9}" presName="rootConnector" presStyleLbl="node3" presStyleIdx="4" presStyleCnt="8"/>
      <dgm:spPr/>
    </dgm:pt>
    <dgm:pt modelId="{2D3C827C-558E-4F00-8393-1D68F749ED3B}" type="pres">
      <dgm:prSet presAssocID="{2B75193F-7D7A-4531-8AFB-4CED42E0E7F9}" presName="hierChild4" presStyleCnt="0"/>
      <dgm:spPr/>
    </dgm:pt>
    <dgm:pt modelId="{F4A8FA0D-0800-43A2-89B5-0A3F40914EB1}" type="pres">
      <dgm:prSet presAssocID="{2B75193F-7D7A-4531-8AFB-4CED42E0E7F9}" presName="hierChild5" presStyleCnt="0"/>
      <dgm:spPr/>
    </dgm:pt>
    <dgm:pt modelId="{2A7DA26B-F8E8-438F-9B2B-6B4614032E1E}" type="pres">
      <dgm:prSet presAssocID="{E39FE74B-AC72-4FA1-AC46-B072E76F00F3}" presName="Name37" presStyleLbl="parChTrans1D3" presStyleIdx="5" presStyleCnt="8"/>
      <dgm:spPr/>
    </dgm:pt>
    <dgm:pt modelId="{D8FC1807-28ED-4826-ABB8-2B121D047257}" type="pres">
      <dgm:prSet presAssocID="{BA4C3E31-8ACC-407E-A798-40A53F28AA21}" presName="hierRoot2" presStyleCnt="0">
        <dgm:presLayoutVars>
          <dgm:hierBranch val="init"/>
        </dgm:presLayoutVars>
      </dgm:prSet>
      <dgm:spPr/>
    </dgm:pt>
    <dgm:pt modelId="{C49CC9B1-0DCA-4DDB-8C32-CF9B809A215C}" type="pres">
      <dgm:prSet presAssocID="{BA4C3E31-8ACC-407E-A798-40A53F28AA21}" presName="rootComposite" presStyleCnt="0"/>
      <dgm:spPr/>
    </dgm:pt>
    <dgm:pt modelId="{E9E73121-B698-4A10-A9EB-F34E04E82684}" type="pres">
      <dgm:prSet presAssocID="{BA4C3E31-8ACC-407E-A798-40A53F28AA21}" presName="rootText" presStyleLbl="node3" presStyleIdx="5" presStyleCnt="8">
        <dgm:presLayoutVars>
          <dgm:chPref val="3"/>
        </dgm:presLayoutVars>
      </dgm:prSet>
      <dgm:spPr/>
    </dgm:pt>
    <dgm:pt modelId="{AEC7F48B-046D-4C25-9377-5BAC7CCA8C4A}" type="pres">
      <dgm:prSet presAssocID="{BA4C3E31-8ACC-407E-A798-40A53F28AA21}" presName="rootConnector" presStyleLbl="node3" presStyleIdx="5" presStyleCnt="8"/>
      <dgm:spPr/>
    </dgm:pt>
    <dgm:pt modelId="{8C7EB68E-1450-40E6-978F-A3EF22DAAA23}" type="pres">
      <dgm:prSet presAssocID="{BA4C3E31-8ACC-407E-A798-40A53F28AA21}" presName="hierChild4" presStyleCnt="0"/>
      <dgm:spPr/>
    </dgm:pt>
    <dgm:pt modelId="{A130B02A-BE31-4D91-9B66-3880C8653027}" type="pres">
      <dgm:prSet presAssocID="{BA4C3E31-8ACC-407E-A798-40A53F28AA21}" presName="hierChild5" presStyleCnt="0"/>
      <dgm:spPr/>
    </dgm:pt>
    <dgm:pt modelId="{ECD99DDE-03DB-4E01-BA25-3B56F36C61CC}" type="pres">
      <dgm:prSet presAssocID="{86FD314B-26FD-4E3C-A5BC-D3BB0EB6580A}" presName="Name37" presStyleLbl="parChTrans1D3" presStyleIdx="6" presStyleCnt="8"/>
      <dgm:spPr/>
    </dgm:pt>
    <dgm:pt modelId="{3DA815E0-DAD3-4133-81B2-BF796D02E419}" type="pres">
      <dgm:prSet presAssocID="{E41366DD-DA82-4F77-8B4D-01CAE56E37AB}" presName="hierRoot2" presStyleCnt="0">
        <dgm:presLayoutVars>
          <dgm:hierBranch val="init"/>
        </dgm:presLayoutVars>
      </dgm:prSet>
      <dgm:spPr/>
    </dgm:pt>
    <dgm:pt modelId="{DA873589-0AFA-40EA-ADC2-49944A34F8EF}" type="pres">
      <dgm:prSet presAssocID="{E41366DD-DA82-4F77-8B4D-01CAE56E37AB}" presName="rootComposite" presStyleCnt="0"/>
      <dgm:spPr/>
    </dgm:pt>
    <dgm:pt modelId="{AFDDD299-F080-4CDF-83F5-3780BC3BCCEB}" type="pres">
      <dgm:prSet presAssocID="{E41366DD-DA82-4F77-8B4D-01CAE56E37AB}" presName="rootText" presStyleLbl="node3" presStyleIdx="6" presStyleCnt="8">
        <dgm:presLayoutVars>
          <dgm:chPref val="3"/>
        </dgm:presLayoutVars>
      </dgm:prSet>
      <dgm:spPr/>
    </dgm:pt>
    <dgm:pt modelId="{90F3ED39-C077-4280-9D77-D1D3EE9BA394}" type="pres">
      <dgm:prSet presAssocID="{E41366DD-DA82-4F77-8B4D-01CAE56E37AB}" presName="rootConnector" presStyleLbl="node3" presStyleIdx="6" presStyleCnt="8"/>
      <dgm:spPr/>
    </dgm:pt>
    <dgm:pt modelId="{9E2B6AD1-F03A-49F1-90ED-6AD770A7D636}" type="pres">
      <dgm:prSet presAssocID="{E41366DD-DA82-4F77-8B4D-01CAE56E37AB}" presName="hierChild4" presStyleCnt="0"/>
      <dgm:spPr/>
    </dgm:pt>
    <dgm:pt modelId="{3058B08F-2C54-4DCE-8944-52C553B97D9B}" type="pres">
      <dgm:prSet presAssocID="{E41366DD-DA82-4F77-8B4D-01CAE56E37AB}" presName="hierChild5" presStyleCnt="0"/>
      <dgm:spPr/>
    </dgm:pt>
    <dgm:pt modelId="{407108C3-C152-41E7-966B-35BDA88F8174}" type="pres">
      <dgm:prSet presAssocID="{1D5FCF99-0372-428F-B50E-45E2B543DDA0}" presName="Name37" presStyleLbl="parChTrans1D3" presStyleIdx="7" presStyleCnt="8"/>
      <dgm:spPr/>
    </dgm:pt>
    <dgm:pt modelId="{0B80A76D-76B7-4E95-BB76-91AC02049ACC}" type="pres">
      <dgm:prSet presAssocID="{A3CCAFC9-44F2-4CFB-8705-CE8F249A4138}" presName="hierRoot2" presStyleCnt="0">
        <dgm:presLayoutVars>
          <dgm:hierBranch val="init"/>
        </dgm:presLayoutVars>
      </dgm:prSet>
      <dgm:spPr/>
    </dgm:pt>
    <dgm:pt modelId="{8D7611BC-D7E1-4ECF-9E66-CBF2A1446E89}" type="pres">
      <dgm:prSet presAssocID="{A3CCAFC9-44F2-4CFB-8705-CE8F249A4138}" presName="rootComposite" presStyleCnt="0"/>
      <dgm:spPr/>
    </dgm:pt>
    <dgm:pt modelId="{08312D1E-E846-4DDB-9CA5-A4364B5AB475}" type="pres">
      <dgm:prSet presAssocID="{A3CCAFC9-44F2-4CFB-8705-CE8F249A4138}" presName="rootText" presStyleLbl="node3" presStyleIdx="7" presStyleCnt="8" custScaleX="194713">
        <dgm:presLayoutVars>
          <dgm:chPref val="3"/>
        </dgm:presLayoutVars>
      </dgm:prSet>
      <dgm:spPr/>
    </dgm:pt>
    <dgm:pt modelId="{2B667084-4542-43DB-9F56-CEA0C57A4A3B}" type="pres">
      <dgm:prSet presAssocID="{A3CCAFC9-44F2-4CFB-8705-CE8F249A4138}" presName="rootConnector" presStyleLbl="node3" presStyleIdx="7" presStyleCnt="8"/>
      <dgm:spPr/>
    </dgm:pt>
    <dgm:pt modelId="{BD855BA6-76A4-4203-B0F1-310A206DC990}" type="pres">
      <dgm:prSet presAssocID="{A3CCAFC9-44F2-4CFB-8705-CE8F249A4138}" presName="hierChild4" presStyleCnt="0"/>
      <dgm:spPr/>
    </dgm:pt>
    <dgm:pt modelId="{29BB4EFD-C5D3-4029-B14D-E5A7BF0424D5}" type="pres">
      <dgm:prSet presAssocID="{04F2AE42-7545-4C1A-8BEC-26392E06E6A3}" presName="Name37" presStyleLbl="parChTrans1D4" presStyleIdx="0" presStyleCnt="3"/>
      <dgm:spPr/>
    </dgm:pt>
    <dgm:pt modelId="{DE98A3AA-353D-42AC-A83F-D6320FA87D2C}" type="pres">
      <dgm:prSet presAssocID="{47C8B06D-A42F-4ED1-9222-FD004E6ED03F}" presName="hierRoot2" presStyleCnt="0">
        <dgm:presLayoutVars>
          <dgm:hierBranch val="init"/>
        </dgm:presLayoutVars>
      </dgm:prSet>
      <dgm:spPr/>
    </dgm:pt>
    <dgm:pt modelId="{430CE563-671F-453E-BC6C-3458F9690116}" type="pres">
      <dgm:prSet presAssocID="{47C8B06D-A42F-4ED1-9222-FD004E6ED03F}" presName="rootComposite" presStyleCnt="0"/>
      <dgm:spPr/>
    </dgm:pt>
    <dgm:pt modelId="{D96E7CAA-7433-42DE-A253-1D5995BC33DC}" type="pres">
      <dgm:prSet presAssocID="{47C8B06D-A42F-4ED1-9222-FD004E6ED03F}" presName="rootText" presStyleLbl="node4" presStyleIdx="0" presStyleCnt="3" custLinFactX="-47080" custLinFactNeighborX="-100000" custLinFactNeighborY="8396">
        <dgm:presLayoutVars>
          <dgm:chPref val="3"/>
        </dgm:presLayoutVars>
      </dgm:prSet>
      <dgm:spPr/>
    </dgm:pt>
    <dgm:pt modelId="{9F976C10-C788-44B3-96E4-10B38C4A11A2}" type="pres">
      <dgm:prSet presAssocID="{47C8B06D-A42F-4ED1-9222-FD004E6ED03F}" presName="rootConnector" presStyleLbl="node4" presStyleIdx="0" presStyleCnt="3"/>
      <dgm:spPr/>
    </dgm:pt>
    <dgm:pt modelId="{7C760EC4-16D4-4620-811A-ED96E18BF9E6}" type="pres">
      <dgm:prSet presAssocID="{47C8B06D-A42F-4ED1-9222-FD004E6ED03F}" presName="hierChild4" presStyleCnt="0"/>
      <dgm:spPr/>
    </dgm:pt>
    <dgm:pt modelId="{9203D68E-0B4C-4456-8B10-41D618CC7E1E}" type="pres">
      <dgm:prSet presAssocID="{47C8B06D-A42F-4ED1-9222-FD004E6ED03F}" presName="hierChild5" presStyleCnt="0"/>
      <dgm:spPr/>
    </dgm:pt>
    <dgm:pt modelId="{C81BAF1C-D60C-4A16-9BAD-3C985D0E2286}" type="pres">
      <dgm:prSet presAssocID="{893A2FB1-63E8-43A2-AE7D-CFF336FB7571}" presName="Name37" presStyleLbl="parChTrans1D4" presStyleIdx="1" presStyleCnt="3"/>
      <dgm:spPr/>
    </dgm:pt>
    <dgm:pt modelId="{EFBBD99A-54A6-4BAE-B40A-AD2C27DB0143}" type="pres">
      <dgm:prSet presAssocID="{6CD479FF-138E-4F9A-9D9E-CAA6EF7CD147}" presName="hierRoot2" presStyleCnt="0">
        <dgm:presLayoutVars>
          <dgm:hierBranch val="init"/>
        </dgm:presLayoutVars>
      </dgm:prSet>
      <dgm:spPr/>
    </dgm:pt>
    <dgm:pt modelId="{ED9FD35F-6F9E-4819-B826-1DAD4BDA465C}" type="pres">
      <dgm:prSet presAssocID="{6CD479FF-138E-4F9A-9D9E-CAA6EF7CD147}" presName="rootComposite" presStyleCnt="0"/>
      <dgm:spPr/>
    </dgm:pt>
    <dgm:pt modelId="{E963D937-B942-452B-8EEA-33DD4A732F45}" type="pres">
      <dgm:prSet presAssocID="{6CD479FF-138E-4F9A-9D9E-CAA6EF7CD147}" presName="rootText" presStyleLbl="node4" presStyleIdx="1" presStyleCnt="3" custLinFactX="-38321" custLinFactNeighborX="-100000" custLinFactNeighborY="5597">
        <dgm:presLayoutVars>
          <dgm:chPref val="3"/>
        </dgm:presLayoutVars>
      </dgm:prSet>
      <dgm:spPr/>
    </dgm:pt>
    <dgm:pt modelId="{D94BB2E5-5CCB-4F40-BCEB-C3972E4461A0}" type="pres">
      <dgm:prSet presAssocID="{6CD479FF-138E-4F9A-9D9E-CAA6EF7CD147}" presName="rootConnector" presStyleLbl="node4" presStyleIdx="1" presStyleCnt="3"/>
      <dgm:spPr/>
    </dgm:pt>
    <dgm:pt modelId="{AA088452-F98A-4A44-B914-D4FD76B7266C}" type="pres">
      <dgm:prSet presAssocID="{6CD479FF-138E-4F9A-9D9E-CAA6EF7CD147}" presName="hierChild4" presStyleCnt="0"/>
      <dgm:spPr/>
    </dgm:pt>
    <dgm:pt modelId="{BBD8F233-D5B7-48A4-9A0A-B636DE79FE40}" type="pres">
      <dgm:prSet presAssocID="{6CD479FF-138E-4F9A-9D9E-CAA6EF7CD147}" presName="hierChild5" presStyleCnt="0"/>
      <dgm:spPr/>
    </dgm:pt>
    <dgm:pt modelId="{BB570238-6025-4AC7-93A3-D134658983CD}" type="pres">
      <dgm:prSet presAssocID="{7F78FDC6-7C9A-4248-9AD8-9B31A587D147}" presName="Name37" presStyleLbl="parChTrans1D4" presStyleIdx="2" presStyleCnt="3"/>
      <dgm:spPr/>
    </dgm:pt>
    <dgm:pt modelId="{8066DA75-C809-4002-B33E-629B4F094A86}" type="pres">
      <dgm:prSet presAssocID="{6691971D-0403-4688-BFC6-06D0920F3A3B}" presName="hierRoot2" presStyleCnt="0">
        <dgm:presLayoutVars>
          <dgm:hierBranch val="init"/>
        </dgm:presLayoutVars>
      </dgm:prSet>
      <dgm:spPr/>
    </dgm:pt>
    <dgm:pt modelId="{1F9D2432-E8F3-4DCC-9C0C-C394C5A4E8A7}" type="pres">
      <dgm:prSet presAssocID="{6691971D-0403-4688-BFC6-06D0920F3A3B}" presName="rootComposite" presStyleCnt="0"/>
      <dgm:spPr/>
    </dgm:pt>
    <dgm:pt modelId="{F9342869-BF95-4A89-93D2-E2C8BD4E6543}" type="pres">
      <dgm:prSet presAssocID="{6691971D-0403-4688-BFC6-06D0920F3A3B}" presName="rootText" presStyleLbl="node4" presStyleIdx="2" presStyleCnt="3" custLinFactX="-38321" custLinFactNeighborX="-100000" custLinFactNeighborY="-5597">
        <dgm:presLayoutVars>
          <dgm:chPref val="3"/>
        </dgm:presLayoutVars>
      </dgm:prSet>
      <dgm:spPr/>
    </dgm:pt>
    <dgm:pt modelId="{0DFC94D6-290B-4D09-83BA-5541DF33C65F}" type="pres">
      <dgm:prSet presAssocID="{6691971D-0403-4688-BFC6-06D0920F3A3B}" presName="rootConnector" presStyleLbl="node4" presStyleIdx="2" presStyleCnt="3"/>
      <dgm:spPr/>
    </dgm:pt>
    <dgm:pt modelId="{03703999-50B1-470D-A185-D8EAA967AB55}" type="pres">
      <dgm:prSet presAssocID="{6691971D-0403-4688-BFC6-06D0920F3A3B}" presName="hierChild4" presStyleCnt="0"/>
      <dgm:spPr/>
    </dgm:pt>
    <dgm:pt modelId="{5FC5D782-46DE-42A8-BEEE-898E72E5ADEA}" type="pres">
      <dgm:prSet presAssocID="{6691971D-0403-4688-BFC6-06D0920F3A3B}" presName="hierChild5" presStyleCnt="0"/>
      <dgm:spPr/>
    </dgm:pt>
    <dgm:pt modelId="{345087AE-E71A-42D9-9FAF-713C319AEA81}" type="pres">
      <dgm:prSet presAssocID="{A3CCAFC9-44F2-4CFB-8705-CE8F249A4138}" presName="hierChild5" presStyleCnt="0"/>
      <dgm:spPr/>
    </dgm:pt>
    <dgm:pt modelId="{06405D69-B0E5-484D-8EEE-760215664F8E}" type="pres">
      <dgm:prSet presAssocID="{A12B9E6B-7B0D-49C1-B41D-3235CA1D5BA9}" presName="hierChild5" presStyleCnt="0"/>
      <dgm:spPr/>
    </dgm:pt>
    <dgm:pt modelId="{2D1C12DA-B981-435B-9C4E-7248D253C05F}" type="pres">
      <dgm:prSet presAssocID="{CEC8F8AF-4810-4997-924E-CE73CD108B44}" presName="Name37" presStyleLbl="parChTrans1D2" presStyleIdx="1" presStyleCnt="2"/>
      <dgm:spPr/>
    </dgm:pt>
    <dgm:pt modelId="{5D1F8BB9-9444-4AFE-A5F2-E5C563E99052}" type="pres">
      <dgm:prSet presAssocID="{62892213-1A3E-4B3C-A2C3-6C9398D48CEC}" presName="hierRoot2" presStyleCnt="0">
        <dgm:presLayoutVars>
          <dgm:hierBranch val="init"/>
        </dgm:presLayoutVars>
      </dgm:prSet>
      <dgm:spPr/>
    </dgm:pt>
    <dgm:pt modelId="{1C17EEDA-9A08-4C57-A366-FA82D505FDD0}" type="pres">
      <dgm:prSet presAssocID="{62892213-1A3E-4B3C-A2C3-6C9398D48CEC}" presName="rootComposite" presStyleCnt="0"/>
      <dgm:spPr/>
    </dgm:pt>
    <dgm:pt modelId="{4D903288-A038-4D78-994E-00D08C221F60}" type="pres">
      <dgm:prSet presAssocID="{62892213-1A3E-4B3C-A2C3-6C9398D48CEC}" presName="rootText" presStyleLbl="node2" presStyleIdx="1" presStyleCnt="2" custScaleY="94775" custLinFactNeighborX="75766" custLinFactNeighborY="25189">
        <dgm:presLayoutVars>
          <dgm:chPref val="3"/>
        </dgm:presLayoutVars>
      </dgm:prSet>
      <dgm:spPr/>
    </dgm:pt>
    <dgm:pt modelId="{DE2C87F1-7D5B-4231-9095-08498B73413E}" type="pres">
      <dgm:prSet presAssocID="{62892213-1A3E-4B3C-A2C3-6C9398D48CEC}" presName="rootConnector" presStyleLbl="node2" presStyleIdx="1" presStyleCnt="2"/>
      <dgm:spPr/>
    </dgm:pt>
    <dgm:pt modelId="{1033E847-79B9-4212-9A16-B876F9251D55}" type="pres">
      <dgm:prSet presAssocID="{62892213-1A3E-4B3C-A2C3-6C9398D48CEC}" presName="hierChild4" presStyleCnt="0"/>
      <dgm:spPr/>
    </dgm:pt>
    <dgm:pt modelId="{480B4D0A-66AD-49D3-ADF1-4AE5F378D652}" type="pres">
      <dgm:prSet presAssocID="{62892213-1A3E-4B3C-A2C3-6C9398D48CEC}" presName="hierChild5" presStyleCnt="0"/>
      <dgm:spPr/>
    </dgm:pt>
    <dgm:pt modelId="{294418BE-CA6F-4D20-B689-0E36F2844BB3}" type="pres">
      <dgm:prSet presAssocID="{32BB9AE7-5C92-4793-B8C9-837F05E6A63A}" presName="hierChild3" presStyleCnt="0"/>
      <dgm:spPr/>
    </dgm:pt>
  </dgm:ptLst>
  <dgm:cxnLst>
    <dgm:cxn modelId="{F3B6A802-26E8-4FF4-BB67-427D905DC5E9}" type="presOf" srcId="{2B75193F-7D7A-4531-8AFB-4CED42E0E7F9}" destId="{8208974F-B5A4-4D5B-8E42-00415AC76B39}" srcOrd="1" destOrd="0" presId="urn:microsoft.com/office/officeart/2005/8/layout/orgChart1"/>
    <dgm:cxn modelId="{08AAE00A-6233-498C-9697-6438BE53A73C}" srcId="{A12B9E6B-7B0D-49C1-B41D-3235CA1D5BA9}" destId="{E41366DD-DA82-4F77-8B4D-01CAE56E37AB}" srcOrd="6" destOrd="0" parTransId="{86FD314B-26FD-4E3C-A5BC-D3BB0EB6580A}" sibTransId="{A964EC3A-908A-42E2-AA5A-38036635EE65}"/>
    <dgm:cxn modelId="{F5484111-A966-4D07-8A87-555D02B9EEEC}" srcId="{A12B9E6B-7B0D-49C1-B41D-3235CA1D5BA9}" destId="{CB5F5807-8FAD-40A3-8B62-F67A8BA4E2C7}" srcOrd="0" destOrd="0" parTransId="{A9052B0B-F60D-463E-8E0C-C1F3211AD68D}" sibTransId="{A95AC181-B271-45FE-BD73-2829C94764E9}"/>
    <dgm:cxn modelId="{97855B1B-521B-4E32-8363-7F4EDFC03F03}" srcId="{A12B9E6B-7B0D-49C1-B41D-3235CA1D5BA9}" destId="{BA4C3E31-8ACC-407E-A798-40A53F28AA21}" srcOrd="5" destOrd="0" parTransId="{E39FE74B-AC72-4FA1-AC46-B072E76F00F3}" sibTransId="{D35AAEEB-2282-4C0D-82E7-2C168A29F1AB}"/>
    <dgm:cxn modelId="{B7290027-DBDF-41A4-8696-CC21B8D24A3D}" type="presOf" srcId="{25BB39E5-DD94-44C6-9368-A18C8A289D4D}" destId="{341CF7C1-B8FC-4F7B-BFC7-99AB7E2E1CC0}" srcOrd="0" destOrd="0" presId="urn:microsoft.com/office/officeart/2005/8/layout/orgChart1"/>
    <dgm:cxn modelId="{AA40912F-EF75-40F0-97FD-B94F5F572C80}" type="presOf" srcId="{BD2CE32A-D003-4C32-A06C-2F9CD76A5157}" destId="{F2DCA323-3D41-4CAF-A3B7-48FB99BDB19F}" srcOrd="0" destOrd="0" presId="urn:microsoft.com/office/officeart/2005/8/layout/orgChart1"/>
    <dgm:cxn modelId="{592AB330-6008-4782-B404-CAA0EB063C51}" type="presOf" srcId="{47C8B06D-A42F-4ED1-9222-FD004E6ED03F}" destId="{9F976C10-C788-44B3-96E4-10B38C4A11A2}" srcOrd="1" destOrd="0" presId="urn:microsoft.com/office/officeart/2005/8/layout/orgChart1"/>
    <dgm:cxn modelId="{5EF19231-B389-48F8-9411-085E8D7BFCA8}" type="presOf" srcId="{7F78FDC6-7C9A-4248-9AD8-9B31A587D147}" destId="{BB570238-6025-4AC7-93A3-D134658983CD}" srcOrd="0" destOrd="0" presId="urn:microsoft.com/office/officeart/2005/8/layout/orgChart1"/>
    <dgm:cxn modelId="{516FCE31-97EA-498F-9E29-3970AE6F6616}" srcId="{32BB9AE7-5C92-4793-B8C9-837F05E6A63A}" destId="{A12B9E6B-7B0D-49C1-B41D-3235CA1D5BA9}" srcOrd="0" destOrd="0" parTransId="{25BB39E5-DD94-44C6-9368-A18C8A289D4D}" sibTransId="{FB1BE73B-392B-4CFA-BFC7-03A3EE2F8212}"/>
    <dgm:cxn modelId="{6EBC4636-15F9-4BAF-A230-F766759B37B4}" type="presOf" srcId="{6691971D-0403-4688-BFC6-06D0920F3A3B}" destId="{0DFC94D6-290B-4D09-83BA-5541DF33C65F}" srcOrd="1" destOrd="0" presId="urn:microsoft.com/office/officeart/2005/8/layout/orgChart1"/>
    <dgm:cxn modelId="{6DFFD536-78F0-4CFD-AB0D-F6BDA8D3530A}" type="presOf" srcId="{CEC8F8AF-4810-4997-924E-CE73CD108B44}" destId="{2D1C12DA-B981-435B-9C4E-7248D253C05F}" srcOrd="0" destOrd="0" presId="urn:microsoft.com/office/officeart/2005/8/layout/orgChart1"/>
    <dgm:cxn modelId="{16ADA238-A6BF-4C8A-91E2-1F2DBF868782}" type="presOf" srcId="{F684A433-DE57-45FE-BCEB-CB7F10F7B7E1}" destId="{70A4F708-114B-4622-AACA-AD6C90276561}" srcOrd="0" destOrd="0" presId="urn:microsoft.com/office/officeart/2005/8/layout/orgChart1"/>
    <dgm:cxn modelId="{6073C938-D158-4E75-B7B8-779D1395DA3A}" type="presOf" srcId="{7B2EBF77-1EAA-4148-918B-9EC42DC06AB1}" destId="{E0E79097-D783-4A6F-A78B-ED373267D02F}" srcOrd="0" destOrd="0" presId="urn:microsoft.com/office/officeart/2005/8/layout/orgChart1"/>
    <dgm:cxn modelId="{375F5F39-6556-4015-A8A0-4AEAE5F3425D}" type="presOf" srcId="{6691971D-0403-4688-BFC6-06D0920F3A3B}" destId="{F9342869-BF95-4A89-93D2-E2C8BD4E6543}" srcOrd="0" destOrd="0" presId="urn:microsoft.com/office/officeart/2005/8/layout/orgChart1"/>
    <dgm:cxn modelId="{E37CB43E-0751-432F-85BC-750F7BFF1CCA}" srcId="{9E4BB810-D2D7-4E9E-AB83-E9722883785E}" destId="{32BB9AE7-5C92-4793-B8C9-837F05E6A63A}" srcOrd="0" destOrd="0" parTransId="{6B37C598-C043-4D09-A8B6-F30000F914B4}" sibTransId="{BB1596E6-7335-4A3F-8858-16B819E532CA}"/>
    <dgm:cxn modelId="{3661A460-57E0-4C3A-9280-A126923164EA}" type="presOf" srcId="{62892213-1A3E-4B3C-A2C3-6C9398D48CEC}" destId="{4D903288-A038-4D78-994E-00D08C221F60}" srcOrd="0" destOrd="0" presId="urn:microsoft.com/office/officeart/2005/8/layout/orgChart1"/>
    <dgm:cxn modelId="{AFA1BA61-610C-4A56-A1D7-60AADAA69389}" srcId="{A12B9E6B-7B0D-49C1-B41D-3235CA1D5BA9}" destId="{2B75193F-7D7A-4531-8AFB-4CED42E0E7F9}" srcOrd="4" destOrd="0" parTransId="{F72672A5-CC9B-4AC0-AA4A-CCF3344CE78E}" sibTransId="{99F9A6E3-AEAE-4ACD-9600-C6AA31C588B5}"/>
    <dgm:cxn modelId="{C5D3E443-A593-4C8E-AD50-B5F498A294F6}" type="presOf" srcId="{86FD314B-26FD-4E3C-A5BC-D3BB0EB6580A}" destId="{ECD99DDE-03DB-4E01-BA25-3B56F36C61CC}" srcOrd="0" destOrd="0" presId="urn:microsoft.com/office/officeart/2005/8/layout/orgChart1"/>
    <dgm:cxn modelId="{48755944-4EA9-4430-BC1F-36BD4EAC5D9E}" type="presOf" srcId="{F008E0EB-7F74-4CA1-A18B-D72AE78FEA81}" destId="{CCD81CF5-A5A9-4D3E-8107-7E7422DF0FC6}" srcOrd="0" destOrd="0" presId="urn:microsoft.com/office/officeart/2005/8/layout/orgChart1"/>
    <dgm:cxn modelId="{F77D1365-F81C-40C5-BB93-E54C6E17FC54}" type="presOf" srcId="{A12B9E6B-7B0D-49C1-B41D-3235CA1D5BA9}" destId="{00C2A837-4E56-4731-9CCC-1090CA9AEE30}" srcOrd="1" destOrd="0" presId="urn:microsoft.com/office/officeart/2005/8/layout/orgChart1"/>
    <dgm:cxn modelId="{2AF26866-0B75-4B3F-A0B5-6CBAB9632FAB}" type="presOf" srcId="{A3CCAFC9-44F2-4CFB-8705-CE8F249A4138}" destId="{2B667084-4542-43DB-9F56-CEA0C57A4A3B}" srcOrd="1" destOrd="0" presId="urn:microsoft.com/office/officeart/2005/8/layout/orgChart1"/>
    <dgm:cxn modelId="{7C101847-66BD-471E-AEED-E6733EC8C851}" type="presOf" srcId="{E41366DD-DA82-4F77-8B4D-01CAE56E37AB}" destId="{90F3ED39-C077-4280-9D77-D1D3EE9BA394}" srcOrd="1" destOrd="0" presId="urn:microsoft.com/office/officeart/2005/8/layout/orgChart1"/>
    <dgm:cxn modelId="{EC0D1048-B03D-42D9-93C9-28C9FA969C49}" srcId="{A12B9E6B-7B0D-49C1-B41D-3235CA1D5BA9}" destId="{7B2EBF77-1EAA-4148-918B-9EC42DC06AB1}" srcOrd="2" destOrd="0" parTransId="{BD2CE32A-D003-4C32-A06C-2F9CD76A5157}" sibTransId="{DA9E02E2-9F3A-4005-876F-387320A301CE}"/>
    <dgm:cxn modelId="{A841CC6D-5D3F-42FB-83B5-55C4170C1601}" type="presOf" srcId="{7B2EBF77-1EAA-4148-918B-9EC42DC06AB1}" destId="{1C44157B-5838-4ACA-B214-CDF7F423D355}" srcOrd="1" destOrd="0" presId="urn:microsoft.com/office/officeart/2005/8/layout/orgChart1"/>
    <dgm:cxn modelId="{CA1EDF6E-1F88-47F3-B0A8-9425E0B74B50}" type="presOf" srcId="{A9052B0B-F60D-463E-8E0C-C1F3211AD68D}" destId="{35D3AF23-5A37-4F59-91E4-550BFEB3D027}" srcOrd="0" destOrd="0" presId="urn:microsoft.com/office/officeart/2005/8/layout/orgChart1"/>
    <dgm:cxn modelId="{0F4BEE6F-B6FE-4689-829D-D00832E26479}" type="presOf" srcId="{3B65EE54-E1B9-4B3D-8DF2-B3EAF5CBEBE5}" destId="{6E3F4E33-B8B7-495E-84AD-4AED413961B0}" srcOrd="1" destOrd="0" presId="urn:microsoft.com/office/officeart/2005/8/layout/orgChart1"/>
    <dgm:cxn modelId="{C8CA9553-A235-4DB5-BDDA-578BEDF8A03C}" type="presOf" srcId="{32BB9AE7-5C92-4793-B8C9-837F05E6A63A}" destId="{4A41EF04-4A66-40AE-BE65-D2EE609C2751}" srcOrd="1" destOrd="0" presId="urn:microsoft.com/office/officeart/2005/8/layout/orgChart1"/>
    <dgm:cxn modelId="{2BC26E76-6A73-404E-833E-B02512F7507A}" type="presOf" srcId="{F684A433-DE57-45FE-BCEB-CB7F10F7B7E1}" destId="{8E252CC9-E7B3-4281-839F-1C7F74BAB66B}" srcOrd="1" destOrd="0" presId="urn:microsoft.com/office/officeart/2005/8/layout/orgChart1"/>
    <dgm:cxn modelId="{2E87F356-555C-4F64-B5B9-D14F4178325B}" type="presOf" srcId="{BA4C3E31-8ACC-407E-A798-40A53F28AA21}" destId="{E9E73121-B698-4A10-A9EB-F34E04E82684}" srcOrd="0" destOrd="0" presId="urn:microsoft.com/office/officeart/2005/8/layout/orgChart1"/>
    <dgm:cxn modelId="{EB408258-EC2F-43F5-8A5F-4B42B0F1B55D}" type="presOf" srcId="{04F2AE42-7545-4C1A-8BEC-26392E06E6A3}" destId="{29BB4EFD-C5D3-4029-B14D-E5A7BF0424D5}" srcOrd="0" destOrd="0" presId="urn:microsoft.com/office/officeart/2005/8/layout/orgChart1"/>
    <dgm:cxn modelId="{E4D37479-03E3-42E2-A01A-A8643CF6A109}" type="presOf" srcId="{F72672A5-CC9B-4AC0-AA4A-CCF3344CE78E}" destId="{D8231AAC-3969-49C5-B601-5D947DA99E0D}" srcOrd="0" destOrd="0" presId="urn:microsoft.com/office/officeart/2005/8/layout/orgChart1"/>
    <dgm:cxn modelId="{4D5F4D81-5162-49C0-911C-8C0781BF9DA8}" srcId="{A3CCAFC9-44F2-4CFB-8705-CE8F249A4138}" destId="{47C8B06D-A42F-4ED1-9222-FD004E6ED03F}" srcOrd="0" destOrd="0" parTransId="{04F2AE42-7545-4C1A-8BEC-26392E06E6A3}" sibTransId="{9DFDC3FA-87EF-467D-B48D-C97DC4060E68}"/>
    <dgm:cxn modelId="{9428F682-B2A9-4E06-9380-D47426ED0026}" type="presOf" srcId="{BA4C3E31-8ACC-407E-A798-40A53F28AA21}" destId="{AEC7F48B-046D-4C25-9377-5BAC7CCA8C4A}" srcOrd="1" destOrd="0" presId="urn:microsoft.com/office/officeart/2005/8/layout/orgChart1"/>
    <dgm:cxn modelId="{E9D4E586-C1B3-4DFA-9E22-3CD25C94D7A6}" type="presOf" srcId="{32BB9AE7-5C92-4793-B8C9-837F05E6A63A}" destId="{D765945C-C6E6-40D4-919E-60E282B4539D}" srcOrd="0" destOrd="0" presId="urn:microsoft.com/office/officeart/2005/8/layout/orgChart1"/>
    <dgm:cxn modelId="{5DF93492-E05B-4237-AFBB-39F5124E65DF}" srcId="{A12B9E6B-7B0D-49C1-B41D-3235CA1D5BA9}" destId="{3B65EE54-E1B9-4B3D-8DF2-B3EAF5CBEBE5}" srcOrd="1" destOrd="0" parTransId="{A8692E96-3529-4F69-9DE6-47D1580816C6}" sibTransId="{AE4B6BC4-3252-4581-9348-0213CE63F4DE}"/>
    <dgm:cxn modelId="{13992196-AC1F-40D1-AB2F-5A74F6D2BF5F}" type="presOf" srcId="{E41366DD-DA82-4F77-8B4D-01CAE56E37AB}" destId="{AFDDD299-F080-4CDF-83F5-3780BC3BCCEB}" srcOrd="0" destOrd="0" presId="urn:microsoft.com/office/officeart/2005/8/layout/orgChart1"/>
    <dgm:cxn modelId="{D7AB019B-CC31-4DB1-9A90-E6BEA77BECEF}" type="presOf" srcId="{A8692E96-3529-4F69-9DE6-47D1580816C6}" destId="{56FF6C75-9AF3-4F22-AEF6-EEAB3405F363}" srcOrd="0" destOrd="0" presId="urn:microsoft.com/office/officeart/2005/8/layout/orgChart1"/>
    <dgm:cxn modelId="{0E7CD69C-FBCB-4102-8E97-8939D4FA9BA5}" srcId="{A12B9E6B-7B0D-49C1-B41D-3235CA1D5BA9}" destId="{A3CCAFC9-44F2-4CFB-8705-CE8F249A4138}" srcOrd="7" destOrd="0" parTransId="{1D5FCF99-0372-428F-B50E-45E2B543DDA0}" sibTransId="{A8773439-F90B-40A0-BCE4-A595DAFBA1CB}"/>
    <dgm:cxn modelId="{90A4579F-61A8-4ED8-B5A8-DD734B40E625}" type="presOf" srcId="{1D5FCF99-0372-428F-B50E-45E2B543DDA0}" destId="{407108C3-C152-41E7-966B-35BDA88F8174}" srcOrd="0" destOrd="0" presId="urn:microsoft.com/office/officeart/2005/8/layout/orgChart1"/>
    <dgm:cxn modelId="{987014A1-D8EE-4497-B92A-872613B206ED}" type="presOf" srcId="{E39FE74B-AC72-4FA1-AC46-B072E76F00F3}" destId="{2A7DA26B-F8E8-438F-9B2B-6B4614032E1E}" srcOrd="0" destOrd="0" presId="urn:microsoft.com/office/officeart/2005/8/layout/orgChart1"/>
    <dgm:cxn modelId="{66B8A3A8-9A83-42C3-BF96-5AC54C4364C2}" type="presOf" srcId="{6CD479FF-138E-4F9A-9D9E-CAA6EF7CD147}" destId="{E963D937-B942-452B-8EEA-33DD4A732F45}" srcOrd="0" destOrd="0" presId="urn:microsoft.com/office/officeart/2005/8/layout/orgChart1"/>
    <dgm:cxn modelId="{C61BA5AA-703C-4B7A-8BE3-A7077733955D}" srcId="{A3CCAFC9-44F2-4CFB-8705-CE8F249A4138}" destId="{6CD479FF-138E-4F9A-9D9E-CAA6EF7CD147}" srcOrd="1" destOrd="0" parTransId="{893A2FB1-63E8-43A2-AE7D-CFF336FB7571}" sibTransId="{6E4A5BE5-59CC-44EC-B7F8-3E2795A0FB87}"/>
    <dgm:cxn modelId="{1A4E1EB2-503D-4CB8-9757-D67A45F72C9E}" type="presOf" srcId="{CB5F5807-8FAD-40A3-8B62-F67A8BA4E2C7}" destId="{5CDA59D5-DE02-45B9-8609-51A19C739BE1}" srcOrd="1" destOrd="0" presId="urn:microsoft.com/office/officeart/2005/8/layout/orgChart1"/>
    <dgm:cxn modelId="{9F5958C6-178A-4AD6-9925-9A9E645C8B4B}" type="presOf" srcId="{9E4BB810-D2D7-4E9E-AB83-E9722883785E}" destId="{1AA592F0-7E03-4415-8CC6-D41E607A8D38}" srcOrd="0" destOrd="0" presId="urn:microsoft.com/office/officeart/2005/8/layout/orgChart1"/>
    <dgm:cxn modelId="{B87CFAC8-B2A0-4F70-AA6E-ABE47E1EFCF9}" type="presOf" srcId="{6CD479FF-138E-4F9A-9D9E-CAA6EF7CD147}" destId="{D94BB2E5-5CCB-4F40-BCEB-C3972E4461A0}" srcOrd="1" destOrd="0" presId="urn:microsoft.com/office/officeart/2005/8/layout/orgChart1"/>
    <dgm:cxn modelId="{D4726ECA-344C-4E0B-9715-D36E35E418F9}" type="presOf" srcId="{A3CCAFC9-44F2-4CFB-8705-CE8F249A4138}" destId="{08312D1E-E846-4DDB-9CA5-A4364B5AB475}" srcOrd="0" destOrd="0" presId="urn:microsoft.com/office/officeart/2005/8/layout/orgChart1"/>
    <dgm:cxn modelId="{5ACCDACB-DB5A-4D33-A4F4-8059E60B4286}" type="presOf" srcId="{47C8B06D-A42F-4ED1-9222-FD004E6ED03F}" destId="{D96E7CAA-7433-42DE-A253-1D5995BC33DC}" srcOrd="0" destOrd="0" presId="urn:microsoft.com/office/officeart/2005/8/layout/orgChart1"/>
    <dgm:cxn modelId="{4A4446CE-2E96-4C3B-BA27-A974AF985036}" type="presOf" srcId="{893A2FB1-63E8-43A2-AE7D-CFF336FB7571}" destId="{C81BAF1C-D60C-4A16-9BAD-3C985D0E2286}" srcOrd="0" destOrd="0" presId="urn:microsoft.com/office/officeart/2005/8/layout/orgChart1"/>
    <dgm:cxn modelId="{E75C19DD-D6D7-4AB7-B8EA-3F7FB10CD5DA}" type="presOf" srcId="{62892213-1A3E-4B3C-A2C3-6C9398D48CEC}" destId="{DE2C87F1-7D5B-4231-9095-08498B73413E}" srcOrd="1" destOrd="0" presId="urn:microsoft.com/office/officeart/2005/8/layout/orgChart1"/>
    <dgm:cxn modelId="{2AFA24DE-3005-419F-AB4F-BC93FC6AA009}" type="presOf" srcId="{A12B9E6B-7B0D-49C1-B41D-3235CA1D5BA9}" destId="{26402BD1-81F0-431E-8081-275A8F5BD5E2}" srcOrd="0" destOrd="0" presId="urn:microsoft.com/office/officeart/2005/8/layout/orgChart1"/>
    <dgm:cxn modelId="{E57C60DE-D52C-44E6-B911-C8DCE9A07255}" type="presOf" srcId="{2B75193F-7D7A-4531-8AFB-4CED42E0E7F9}" destId="{486273B8-374E-4B7B-8472-746BEBCB8074}" srcOrd="0" destOrd="0" presId="urn:microsoft.com/office/officeart/2005/8/layout/orgChart1"/>
    <dgm:cxn modelId="{506644E8-18CD-4D72-A99A-5D2A34352802}" srcId="{A3CCAFC9-44F2-4CFB-8705-CE8F249A4138}" destId="{6691971D-0403-4688-BFC6-06D0920F3A3B}" srcOrd="2" destOrd="0" parTransId="{7F78FDC6-7C9A-4248-9AD8-9B31A587D147}" sibTransId="{0DF263AA-2736-43D5-A1D7-5C31A3BC27CA}"/>
    <dgm:cxn modelId="{DDEC0FF0-3F4E-47D8-8A69-F13132561B7F}" type="presOf" srcId="{3B65EE54-E1B9-4B3D-8DF2-B3EAF5CBEBE5}" destId="{13230B68-7528-4D20-B8D3-20BEAFE902A4}" srcOrd="0" destOrd="0" presId="urn:microsoft.com/office/officeart/2005/8/layout/orgChart1"/>
    <dgm:cxn modelId="{4BC415F3-2A06-4C6A-8D46-CAC6B5333A80}" type="presOf" srcId="{CB5F5807-8FAD-40A3-8B62-F67A8BA4E2C7}" destId="{B1BA1C62-7C66-4C7D-AB31-C4231AA78A3D}" srcOrd="0" destOrd="0" presId="urn:microsoft.com/office/officeart/2005/8/layout/orgChart1"/>
    <dgm:cxn modelId="{7D1317F4-442E-4B39-85DC-8A8A779DBB4D}" srcId="{A12B9E6B-7B0D-49C1-B41D-3235CA1D5BA9}" destId="{F684A433-DE57-45FE-BCEB-CB7F10F7B7E1}" srcOrd="3" destOrd="0" parTransId="{F008E0EB-7F74-4CA1-A18B-D72AE78FEA81}" sibTransId="{3F3ABCFF-3723-41E3-8F74-3EF20127C45E}"/>
    <dgm:cxn modelId="{976180FC-6F85-4EBF-BA10-5AFF3B68EBF2}" srcId="{32BB9AE7-5C92-4793-B8C9-837F05E6A63A}" destId="{62892213-1A3E-4B3C-A2C3-6C9398D48CEC}" srcOrd="1" destOrd="0" parTransId="{CEC8F8AF-4810-4997-924E-CE73CD108B44}" sibTransId="{0BB183A2-DDDE-4C6F-A1F2-F4A624D4727E}"/>
    <dgm:cxn modelId="{4452F15B-46DA-459E-9CA5-E7C325698E1B}" type="presParOf" srcId="{1AA592F0-7E03-4415-8CC6-D41E607A8D38}" destId="{7B658C1A-3F9B-428B-A68A-5B76A838776C}" srcOrd="0" destOrd="0" presId="urn:microsoft.com/office/officeart/2005/8/layout/orgChart1"/>
    <dgm:cxn modelId="{E1A163FD-4FB0-4D4F-B3D4-596A63A444BB}" type="presParOf" srcId="{7B658C1A-3F9B-428B-A68A-5B76A838776C}" destId="{1EEFB1B7-3231-49B2-90EE-7C8AD504C35B}" srcOrd="0" destOrd="0" presId="urn:microsoft.com/office/officeart/2005/8/layout/orgChart1"/>
    <dgm:cxn modelId="{4F916820-3781-4E81-9EFA-623E1E2FD8B3}" type="presParOf" srcId="{1EEFB1B7-3231-49B2-90EE-7C8AD504C35B}" destId="{D765945C-C6E6-40D4-919E-60E282B4539D}" srcOrd="0" destOrd="0" presId="urn:microsoft.com/office/officeart/2005/8/layout/orgChart1"/>
    <dgm:cxn modelId="{7251314A-A907-40E5-BEAD-C6BCD0ADC0F7}" type="presParOf" srcId="{1EEFB1B7-3231-49B2-90EE-7C8AD504C35B}" destId="{4A41EF04-4A66-40AE-BE65-D2EE609C2751}" srcOrd="1" destOrd="0" presId="urn:microsoft.com/office/officeart/2005/8/layout/orgChart1"/>
    <dgm:cxn modelId="{B96AFD25-6CEE-40DB-980B-035AA67C0CF4}" type="presParOf" srcId="{7B658C1A-3F9B-428B-A68A-5B76A838776C}" destId="{77F0F2F6-15C4-4143-BCA4-BA05E8427CEE}" srcOrd="1" destOrd="0" presId="urn:microsoft.com/office/officeart/2005/8/layout/orgChart1"/>
    <dgm:cxn modelId="{9A1E152B-E9A9-46AC-99B4-4065B088946C}" type="presParOf" srcId="{77F0F2F6-15C4-4143-BCA4-BA05E8427CEE}" destId="{341CF7C1-B8FC-4F7B-BFC7-99AB7E2E1CC0}" srcOrd="0" destOrd="0" presId="urn:microsoft.com/office/officeart/2005/8/layout/orgChart1"/>
    <dgm:cxn modelId="{D1AAEAE7-E465-42BB-A3C7-E4AAA101C3B4}" type="presParOf" srcId="{77F0F2F6-15C4-4143-BCA4-BA05E8427CEE}" destId="{1B6D48A9-4BDE-437F-B7D3-C5BC594047D3}" srcOrd="1" destOrd="0" presId="urn:microsoft.com/office/officeart/2005/8/layout/orgChart1"/>
    <dgm:cxn modelId="{0FC437DF-6CAA-4E9C-83B2-D26E51DE4516}" type="presParOf" srcId="{1B6D48A9-4BDE-437F-B7D3-C5BC594047D3}" destId="{08CA886C-8409-48B8-8078-96F7A4F4BD42}" srcOrd="0" destOrd="0" presId="urn:microsoft.com/office/officeart/2005/8/layout/orgChart1"/>
    <dgm:cxn modelId="{452A769A-CF4B-4BD0-9674-CE584DF97E7B}" type="presParOf" srcId="{08CA886C-8409-48B8-8078-96F7A4F4BD42}" destId="{26402BD1-81F0-431E-8081-275A8F5BD5E2}" srcOrd="0" destOrd="0" presId="urn:microsoft.com/office/officeart/2005/8/layout/orgChart1"/>
    <dgm:cxn modelId="{E8ED4EF6-691A-4615-A388-6EBEA949A15E}" type="presParOf" srcId="{08CA886C-8409-48B8-8078-96F7A4F4BD42}" destId="{00C2A837-4E56-4731-9CCC-1090CA9AEE30}" srcOrd="1" destOrd="0" presId="urn:microsoft.com/office/officeart/2005/8/layout/orgChart1"/>
    <dgm:cxn modelId="{9F5B4221-2E09-4521-947A-69B4E5EE2CE1}" type="presParOf" srcId="{1B6D48A9-4BDE-437F-B7D3-C5BC594047D3}" destId="{71CB8B76-BED1-4720-AD91-EE37CF517612}" srcOrd="1" destOrd="0" presId="urn:microsoft.com/office/officeart/2005/8/layout/orgChart1"/>
    <dgm:cxn modelId="{1A3A4881-BA8A-4459-B0EF-286DCA0F72F8}" type="presParOf" srcId="{71CB8B76-BED1-4720-AD91-EE37CF517612}" destId="{35D3AF23-5A37-4F59-91E4-550BFEB3D027}" srcOrd="0" destOrd="0" presId="urn:microsoft.com/office/officeart/2005/8/layout/orgChart1"/>
    <dgm:cxn modelId="{F0BB6784-B2C5-4AAB-9982-20DFBCD1A899}" type="presParOf" srcId="{71CB8B76-BED1-4720-AD91-EE37CF517612}" destId="{5F23ACC8-D23E-499E-A024-62EC73F821D1}" srcOrd="1" destOrd="0" presId="urn:microsoft.com/office/officeart/2005/8/layout/orgChart1"/>
    <dgm:cxn modelId="{659BED8C-139C-4BD7-99B5-945C669C9C51}" type="presParOf" srcId="{5F23ACC8-D23E-499E-A024-62EC73F821D1}" destId="{381E334E-A60C-486E-8A24-2692AF650C9A}" srcOrd="0" destOrd="0" presId="urn:microsoft.com/office/officeart/2005/8/layout/orgChart1"/>
    <dgm:cxn modelId="{93B55273-80EB-472B-A51A-A4E05FDF8787}" type="presParOf" srcId="{381E334E-A60C-486E-8A24-2692AF650C9A}" destId="{B1BA1C62-7C66-4C7D-AB31-C4231AA78A3D}" srcOrd="0" destOrd="0" presId="urn:microsoft.com/office/officeart/2005/8/layout/orgChart1"/>
    <dgm:cxn modelId="{B7FA2E71-83E9-43D2-AFA0-BE3AEF8F3367}" type="presParOf" srcId="{381E334E-A60C-486E-8A24-2692AF650C9A}" destId="{5CDA59D5-DE02-45B9-8609-51A19C739BE1}" srcOrd="1" destOrd="0" presId="urn:microsoft.com/office/officeart/2005/8/layout/orgChart1"/>
    <dgm:cxn modelId="{A960B7DE-6EE1-4827-82F0-B430A45DC21E}" type="presParOf" srcId="{5F23ACC8-D23E-499E-A024-62EC73F821D1}" destId="{C8245DCB-D442-43B1-BD0E-9E28EFFC457D}" srcOrd="1" destOrd="0" presId="urn:microsoft.com/office/officeart/2005/8/layout/orgChart1"/>
    <dgm:cxn modelId="{B5674915-7441-4A21-9FE5-2E481C9F7C6B}" type="presParOf" srcId="{5F23ACC8-D23E-499E-A024-62EC73F821D1}" destId="{92FE40F9-35C8-41F2-AE0E-D933D104948E}" srcOrd="2" destOrd="0" presId="urn:microsoft.com/office/officeart/2005/8/layout/orgChart1"/>
    <dgm:cxn modelId="{8E13C595-6D0A-4CF7-9394-43CE89699E13}" type="presParOf" srcId="{71CB8B76-BED1-4720-AD91-EE37CF517612}" destId="{56FF6C75-9AF3-4F22-AEF6-EEAB3405F363}" srcOrd="2" destOrd="0" presId="urn:microsoft.com/office/officeart/2005/8/layout/orgChart1"/>
    <dgm:cxn modelId="{AD56C5DE-BAAE-484F-9485-5D4D29F5EE5B}" type="presParOf" srcId="{71CB8B76-BED1-4720-AD91-EE37CF517612}" destId="{32DE8CE6-5FDE-4099-B630-BDCE3CE66664}" srcOrd="3" destOrd="0" presId="urn:microsoft.com/office/officeart/2005/8/layout/orgChart1"/>
    <dgm:cxn modelId="{A4DA73F0-E458-4E45-B351-291E04B4A5C1}" type="presParOf" srcId="{32DE8CE6-5FDE-4099-B630-BDCE3CE66664}" destId="{4AC96441-BA23-420D-B101-5276B0094174}" srcOrd="0" destOrd="0" presId="urn:microsoft.com/office/officeart/2005/8/layout/orgChart1"/>
    <dgm:cxn modelId="{6CFF4DC8-5C63-40E4-BDF2-A030B97BFBBB}" type="presParOf" srcId="{4AC96441-BA23-420D-B101-5276B0094174}" destId="{13230B68-7528-4D20-B8D3-20BEAFE902A4}" srcOrd="0" destOrd="0" presId="urn:microsoft.com/office/officeart/2005/8/layout/orgChart1"/>
    <dgm:cxn modelId="{E7D05179-3792-4A29-A874-16955DE1F361}" type="presParOf" srcId="{4AC96441-BA23-420D-B101-5276B0094174}" destId="{6E3F4E33-B8B7-495E-84AD-4AED413961B0}" srcOrd="1" destOrd="0" presId="urn:microsoft.com/office/officeart/2005/8/layout/orgChart1"/>
    <dgm:cxn modelId="{D2720D0E-0F8B-4AB2-8E75-43F7FBD91B35}" type="presParOf" srcId="{32DE8CE6-5FDE-4099-B630-BDCE3CE66664}" destId="{27A7CC69-5EAA-443F-A606-AF7CEABEBCA6}" srcOrd="1" destOrd="0" presId="urn:microsoft.com/office/officeart/2005/8/layout/orgChart1"/>
    <dgm:cxn modelId="{40539666-9221-492E-A7C2-6B4B04C655D4}" type="presParOf" srcId="{32DE8CE6-5FDE-4099-B630-BDCE3CE66664}" destId="{109EF511-C811-4720-ADA0-ACFE765960DF}" srcOrd="2" destOrd="0" presId="urn:microsoft.com/office/officeart/2005/8/layout/orgChart1"/>
    <dgm:cxn modelId="{27AF7330-F83C-47E2-90CD-93FF5647DFB3}" type="presParOf" srcId="{71CB8B76-BED1-4720-AD91-EE37CF517612}" destId="{F2DCA323-3D41-4CAF-A3B7-48FB99BDB19F}" srcOrd="4" destOrd="0" presId="urn:microsoft.com/office/officeart/2005/8/layout/orgChart1"/>
    <dgm:cxn modelId="{56CD3AC8-31AF-42E5-9B43-B82406A8FD2D}" type="presParOf" srcId="{71CB8B76-BED1-4720-AD91-EE37CF517612}" destId="{10B49CC3-A36D-4744-AF05-6408107627A7}" srcOrd="5" destOrd="0" presId="urn:microsoft.com/office/officeart/2005/8/layout/orgChart1"/>
    <dgm:cxn modelId="{69C1235B-23B5-41B6-A1B7-6C9587D4A679}" type="presParOf" srcId="{10B49CC3-A36D-4744-AF05-6408107627A7}" destId="{B3DD0390-9829-4AEC-8D21-8974C3B78BAB}" srcOrd="0" destOrd="0" presId="urn:microsoft.com/office/officeart/2005/8/layout/orgChart1"/>
    <dgm:cxn modelId="{F8C1FD13-1856-45C4-A9F3-A77422AEFCC2}" type="presParOf" srcId="{B3DD0390-9829-4AEC-8D21-8974C3B78BAB}" destId="{E0E79097-D783-4A6F-A78B-ED373267D02F}" srcOrd="0" destOrd="0" presId="urn:microsoft.com/office/officeart/2005/8/layout/orgChart1"/>
    <dgm:cxn modelId="{B5D852AA-8698-49AF-BAF0-69986AF54F96}" type="presParOf" srcId="{B3DD0390-9829-4AEC-8D21-8974C3B78BAB}" destId="{1C44157B-5838-4ACA-B214-CDF7F423D355}" srcOrd="1" destOrd="0" presId="urn:microsoft.com/office/officeart/2005/8/layout/orgChart1"/>
    <dgm:cxn modelId="{C305DB49-0D9F-4D66-B13C-AF497B934D5A}" type="presParOf" srcId="{10B49CC3-A36D-4744-AF05-6408107627A7}" destId="{77739546-4E54-4931-AFF6-F2CA180CC981}" srcOrd="1" destOrd="0" presId="urn:microsoft.com/office/officeart/2005/8/layout/orgChart1"/>
    <dgm:cxn modelId="{1B7BE534-2BC6-476B-9B98-AF7D08143502}" type="presParOf" srcId="{10B49CC3-A36D-4744-AF05-6408107627A7}" destId="{2C05052D-ABCD-4C21-9764-8737D1CD1C37}" srcOrd="2" destOrd="0" presId="urn:microsoft.com/office/officeart/2005/8/layout/orgChart1"/>
    <dgm:cxn modelId="{01B0748F-67D1-447B-995A-993BDC004901}" type="presParOf" srcId="{71CB8B76-BED1-4720-AD91-EE37CF517612}" destId="{CCD81CF5-A5A9-4D3E-8107-7E7422DF0FC6}" srcOrd="6" destOrd="0" presId="urn:microsoft.com/office/officeart/2005/8/layout/orgChart1"/>
    <dgm:cxn modelId="{41EF7876-2A6B-4E82-8017-DE5AEE31F889}" type="presParOf" srcId="{71CB8B76-BED1-4720-AD91-EE37CF517612}" destId="{785132AE-BEFD-4506-9262-4EB2940897E4}" srcOrd="7" destOrd="0" presId="urn:microsoft.com/office/officeart/2005/8/layout/orgChart1"/>
    <dgm:cxn modelId="{EEE2964D-2808-4313-93B6-1681069A2E18}" type="presParOf" srcId="{785132AE-BEFD-4506-9262-4EB2940897E4}" destId="{1C71A888-00A1-471E-B90B-2A97B722C5BB}" srcOrd="0" destOrd="0" presId="urn:microsoft.com/office/officeart/2005/8/layout/orgChart1"/>
    <dgm:cxn modelId="{B92762B7-CD1D-4939-A145-2A010E411EB8}" type="presParOf" srcId="{1C71A888-00A1-471E-B90B-2A97B722C5BB}" destId="{70A4F708-114B-4622-AACA-AD6C90276561}" srcOrd="0" destOrd="0" presId="urn:microsoft.com/office/officeart/2005/8/layout/orgChart1"/>
    <dgm:cxn modelId="{6317DBED-F88D-4BBF-9537-BDF58BB496FA}" type="presParOf" srcId="{1C71A888-00A1-471E-B90B-2A97B722C5BB}" destId="{8E252CC9-E7B3-4281-839F-1C7F74BAB66B}" srcOrd="1" destOrd="0" presId="urn:microsoft.com/office/officeart/2005/8/layout/orgChart1"/>
    <dgm:cxn modelId="{104F3EF4-A09A-4FB9-AF25-F169693D04B9}" type="presParOf" srcId="{785132AE-BEFD-4506-9262-4EB2940897E4}" destId="{A2EB805C-3A6D-4EB5-9EE1-0B39C7426ACD}" srcOrd="1" destOrd="0" presId="urn:microsoft.com/office/officeart/2005/8/layout/orgChart1"/>
    <dgm:cxn modelId="{7CEC3F7B-C564-452E-A023-45DFDD377906}" type="presParOf" srcId="{785132AE-BEFD-4506-9262-4EB2940897E4}" destId="{0918EB15-049E-470D-B223-BB02E67DDED3}" srcOrd="2" destOrd="0" presId="urn:microsoft.com/office/officeart/2005/8/layout/orgChart1"/>
    <dgm:cxn modelId="{BCBB3A10-2401-484D-ABB2-FA9FEEE1B022}" type="presParOf" srcId="{71CB8B76-BED1-4720-AD91-EE37CF517612}" destId="{D8231AAC-3969-49C5-B601-5D947DA99E0D}" srcOrd="8" destOrd="0" presId="urn:microsoft.com/office/officeart/2005/8/layout/orgChart1"/>
    <dgm:cxn modelId="{307E6B14-52A3-4DA0-90FB-23DB5F7614C7}" type="presParOf" srcId="{71CB8B76-BED1-4720-AD91-EE37CF517612}" destId="{19409BF8-3A4C-4808-9078-40E1A564919F}" srcOrd="9" destOrd="0" presId="urn:microsoft.com/office/officeart/2005/8/layout/orgChart1"/>
    <dgm:cxn modelId="{9A7BEE1A-3569-45CA-BBB6-E0D1160102AB}" type="presParOf" srcId="{19409BF8-3A4C-4808-9078-40E1A564919F}" destId="{3158A0E6-951C-4E7E-B0DF-14047050421D}" srcOrd="0" destOrd="0" presId="urn:microsoft.com/office/officeart/2005/8/layout/orgChart1"/>
    <dgm:cxn modelId="{EFE4F5E1-EEAB-4098-B4E5-C552A0D12F93}" type="presParOf" srcId="{3158A0E6-951C-4E7E-B0DF-14047050421D}" destId="{486273B8-374E-4B7B-8472-746BEBCB8074}" srcOrd="0" destOrd="0" presId="urn:microsoft.com/office/officeart/2005/8/layout/orgChart1"/>
    <dgm:cxn modelId="{F66A81EA-00DD-4428-90CD-FC4C8BB897F1}" type="presParOf" srcId="{3158A0E6-951C-4E7E-B0DF-14047050421D}" destId="{8208974F-B5A4-4D5B-8E42-00415AC76B39}" srcOrd="1" destOrd="0" presId="urn:microsoft.com/office/officeart/2005/8/layout/orgChart1"/>
    <dgm:cxn modelId="{B04ACA4C-796C-47F0-93A3-7B305C44BC15}" type="presParOf" srcId="{19409BF8-3A4C-4808-9078-40E1A564919F}" destId="{2D3C827C-558E-4F00-8393-1D68F749ED3B}" srcOrd="1" destOrd="0" presId="urn:microsoft.com/office/officeart/2005/8/layout/orgChart1"/>
    <dgm:cxn modelId="{0FE3A7B6-E5B6-4DFB-B767-DC89E0E992D4}" type="presParOf" srcId="{19409BF8-3A4C-4808-9078-40E1A564919F}" destId="{F4A8FA0D-0800-43A2-89B5-0A3F40914EB1}" srcOrd="2" destOrd="0" presId="urn:microsoft.com/office/officeart/2005/8/layout/orgChart1"/>
    <dgm:cxn modelId="{98FA9A26-EA99-4888-83BA-E4C95C1E02D7}" type="presParOf" srcId="{71CB8B76-BED1-4720-AD91-EE37CF517612}" destId="{2A7DA26B-F8E8-438F-9B2B-6B4614032E1E}" srcOrd="10" destOrd="0" presId="urn:microsoft.com/office/officeart/2005/8/layout/orgChart1"/>
    <dgm:cxn modelId="{E06A2566-34D4-4087-BE81-3A8E5C02C01E}" type="presParOf" srcId="{71CB8B76-BED1-4720-AD91-EE37CF517612}" destId="{D8FC1807-28ED-4826-ABB8-2B121D047257}" srcOrd="11" destOrd="0" presId="urn:microsoft.com/office/officeart/2005/8/layout/orgChart1"/>
    <dgm:cxn modelId="{9F7B9760-2DEB-4828-8F12-941CFBDF8D9C}" type="presParOf" srcId="{D8FC1807-28ED-4826-ABB8-2B121D047257}" destId="{C49CC9B1-0DCA-4DDB-8C32-CF9B809A215C}" srcOrd="0" destOrd="0" presId="urn:microsoft.com/office/officeart/2005/8/layout/orgChart1"/>
    <dgm:cxn modelId="{0775FFDA-5FEF-4440-A980-E090F116A48B}" type="presParOf" srcId="{C49CC9B1-0DCA-4DDB-8C32-CF9B809A215C}" destId="{E9E73121-B698-4A10-A9EB-F34E04E82684}" srcOrd="0" destOrd="0" presId="urn:microsoft.com/office/officeart/2005/8/layout/orgChart1"/>
    <dgm:cxn modelId="{30B82906-95EC-453C-9B5A-97BE5CBD9C9D}" type="presParOf" srcId="{C49CC9B1-0DCA-4DDB-8C32-CF9B809A215C}" destId="{AEC7F48B-046D-4C25-9377-5BAC7CCA8C4A}" srcOrd="1" destOrd="0" presId="urn:microsoft.com/office/officeart/2005/8/layout/orgChart1"/>
    <dgm:cxn modelId="{6AF4BD55-C8A6-4BE0-B92B-EB501AE25D99}" type="presParOf" srcId="{D8FC1807-28ED-4826-ABB8-2B121D047257}" destId="{8C7EB68E-1450-40E6-978F-A3EF22DAAA23}" srcOrd="1" destOrd="0" presId="urn:microsoft.com/office/officeart/2005/8/layout/orgChart1"/>
    <dgm:cxn modelId="{3F780668-7350-4390-9607-6C74715CCB84}" type="presParOf" srcId="{D8FC1807-28ED-4826-ABB8-2B121D047257}" destId="{A130B02A-BE31-4D91-9B66-3880C8653027}" srcOrd="2" destOrd="0" presId="urn:microsoft.com/office/officeart/2005/8/layout/orgChart1"/>
    <dgm:cxn modelId="{E0A0A7CA-8CA8-48DB-BED1-C4F62DB5AD72}" type="presParOf" srcId="{71CB8B76-BED1-4720-AD91-EE37CF517612}" destId="{ECD99DDE-03DB-4E01-BA25-3B56F36C61CC}" srcOrd="12" destOrd="0" presId="urn:microsoft.com/office/officeart/2005/8/layout/orgChart1"/>
    <dgm:cxn modelId="{FA51DC91-B108-4E49-804C-0FEC1057E8E0}" type="presParOf" srcId="{71CB8B76-BED1-4720-AD91-EE37CF517612}" destId="{3DA815E0-DAD3-4133-81B2-BF796D02E419}" srcOrd="13" destOrd="0" presId="urn:microsoft.com/office/officeart/2005/8/layout/orgChart1"/>
    <dgm:cxn modelId="{0EEC6ED9-5BCE-4AE6-A5EA-E9CF47FAA648}" type="presParOf" srcId="{3DA815E0-DAD3-4133-81B2-BF796D02E419}" destId="{DA873589-0AFA-40EA-ADC2-49944A34F8EF}" srcOrd="0" destOrd="0" presId="urn:microsoft.com/office/officeart/2005/8/layout/orgChart1"/>
    <dgm:cxn modelId="{643D9F00-1A68-4823-9F2C-6AFEB36D7741}" type="presParOf" srcId="{DA873589-0AFA-40EA-ADC2-49944A34F8EF}" destId="{AFDDD299-F080-4CDF-83F5-3780BC3BCCEB}" srcOrd="0" destOrd="0" presId="urn:microsoft.com/office/officeart/2005/8/layout/orgChart1"/>
    <dgm:cxn modelId="{C3137367-F63F-4605-970F-12322DB1975F}" type="presParOf" srcId="{DA873589-0AFA-40EA-ADC2-49944A34F8EF}" destId="{90F3ED39-C077-4280-9D77-D1D3EE9BA394}" srcOrd="1" destOrd="0" presId="urn:microsoft.com/office/officeart/2005/8/layout/orgChart1"/>
    <dgm:cxn modelId="{531B1DF5-9294-42EB-8E64-1D45F5812258}" type="presParOf" srcId="{3DA815E0-DAD3-4133-81B2-BF796D02E419}" destId="{9E2B6AD1-F03A-49F1-90ED-6AD770A7D636}" srcOrd="1" destOrd="0" presId="urn:microsoft.com/office/officeart/2005/8/layout/orgChart1"/>
    <dgm:cxn modelId="{0B717822-F4B4-43CA-88D6-B2AFC82B995F}" type="presParOf" srcId="{3DA815E0-DAD3-4133-81B2-BF796D02E419}" destId="{3058B08F-2C54-4DCE-8944-52C553B97D9B}" srcOrd="2" destOrd="0" presId="urn:microsoft.com/office/officeart/2005/8/layout/orgChart1"/>
    <dgm:cxn modelId="{787ABC24-CEA5-43FD-9E21-68E9DA36A0F8}" type="presParOf" srcId="{71CB8B76-BED1-4720-AD91-EE37CF517612}" destId="{407108C3-C152-41E7-966B-35BDA88F8174}" srcOrd="14" destOrd="0" presId="urn:microsoft.com/office/officeart/2005/8/layout/orgChart1"/>
    <dgm:cxn modelId="{57704DCC-DF85-4225-A612-0DC7DBBF8D25}" type="presParOf" srcId="{71CB8B76-BED1-4720-AD91-EE37CF517612}" destId="{0B80A76D-76B7-4E95-BB76-91AC02049ACC}" srcOrd="15" destOrd="0" presId="urn:microsoft.com/office/officeart/2005/8/layout/orgChart1"/>
    <dgm:cxn modelId="{3B7AF5B6-0A5A-4D00-99DD-D0F40C8FB7CB}" type="presParOf" srcId="{0B80A76D-76B7-4E95-BB76-91AC02049ACC}" destId="{8D7611BC-D7E1-4ECF-9E66-CBF2A1446E89}" srcOrd="0" destOrd="0" presId="urn:microsoft.com/office/officeart/2005/8/layout/orgChart1"/>
    <dgm:cxn modelId="{B5E144E8-333A-4FFB-9B53-FA6FCB0C9485}" type="presParOf" srcId="{8D7611BC-D7E1-4ECF-9E66-CBF2A1446E89}" destId="{08312D1E-E846-4DDB-9CA5-A4364B5AB475}" srcOrd="0" destOrd="0" presId="urn:microsoft.com/office/officeart/2005/8/layout/orgChart1"/>
    <dgm:cxn modelId="{A4E27D3F-5B28-4DF1-9E19-1DB49D142200}" type="presParOf" srcId="{8D7611BC-D7E1-4ECF-9E66-CBF2A1446E89}" destId="{2B667084-4542-43DB-9F56-CEA0C57A4A3B}" srcOrd="1" destOrd="0" presId="urn:microsoft.com/office/officeart/2005/8/layout/orgChart1"/>
    <dgm:cxn modelId="{4CD7CB7C-C431-465E-B09D-B2E51B5E7BD0}" type="presParOf" srcId="{0B80A76D-76B7-4E95-BB76-91AC02049ACC}" destId="{BD855BA6-76A4-4203-B0F1-310A206DC990}" srcOrd="1" destOrd="0" presId="urn:microsoft.com/office/officeart/2005/8/layout/orgChart1"/>
    <dgm:cxn modelId="{A6CB7783-1F39-4734-A125-F5D6B06142BF}" type="presParOf" srcId="{BD855BA6-76A4-4203-B0F1-310A206DC990}" destId="{29BB4EFD-C5D3-4029-B14D-E5A7BF0424D5}" srcOrd="0" destOrd="0" presId="urn:microsoft.com/office/officeart/2005/8/layout/orgChart1"/>
    <dgm:cxn modelId="{950D7D20-A588-475B-8CA5-7EC09549CE85}" type="presParOf" srcId="{BD855BA6-76A4-4203-B0F1-310A206DC990}" destId="{DE98A3AA-353D-42AC-A83F-D6320FA87D2C}" srcOrd="1" destOrd="0" presId="urn:microsoft.com/office/officeart/2005/8/layout/orgChart1"/>
    <dgm:cxn modelId="{9CC5BF46-705C-455A-AAD5-32EE0F82F8D6}" type="presParOf" srcId="{DE98A3AA-353D-42AC-A83F-D6320FA87D2C}" destId="{430CE563-671F-453E-BC6C-3458F9690116}" srcOrd="0" destOrd="0" presId="urn:microsoft.com/office/officeart/2005/8/layout/orgChart1"/>
    <dgm:cxn modelId="{11432A5B-89F1-41A0-B89F-4E559FABA433}" type="presParOf" srcId="{430CE563-671F-453E-BC6C-3458F9690116}" destId="{D96E7CAA-7433-42DE-A253-1D5995BC33DC}" srcOrd="0" destOrd="0" presId="urn:microsoft.com/office/officeart/2005/8/layout/orgChart1"/>
    <dgm:cxn modelId="{01666DC4-630C-4FF4-BA7A-5F0E9B06A38D}" type="presParOf" srcId="{430CE563-671F-453E-BC6C-3458F9690116}" destId="{9F976C10-C788-44B3-96E4-10B38C4A11A2}" srcOrd="1" destOrd="0" presId="urn:microsoft.com/office/officeart/2005/8/layout/orgChart1"/>
    <dgm:cxn modelId="{B0E176FB-97A9-4C9C-B8AF-1B0924F87901}" type="presParOf" srcId="{DE98A3AA-353D-42AC-A83F-D6320FA87D2C}" destId="{7C760EC4-16D4-4620-811A-ED96E18BF9E6}" srcOrd="1" destOrd="0" presId="urn:microsoft.com/office/officeart/2005/8/layout/orgChart1"/>
    <dgm:cxn modelId="{CDA257BF-8B90-4FF1-A2E0-5C273C2FED0C}" type="presParOf" srcId="{DE98A3AA-353D-42AC-A83F-D6320FA87D2C}" destId="{9203D68E-0B4C-4456-8B10-41D618CC7E1E}" srcOrd="2" destOrd="0" presId="urn:microsoft.com/office/officeart/2005/8/layout/orgChart1"/>
    <dgm:cxn modelId="{85F134E9-EF31-4AF0-AF13-0B250D128DF6}" type="presParOf" srcId="{BD855BA6-76A4-4203-B0F1-310A206DC990}" destId="{C81BAF1C-D60C-4A16-9BAD-3C985D0E2286}" srcOrd="2" destOrd="0" presId="urn:microsoft.com/office/officeart/2005/8/layout/orgChart1"/>
    <dgm:cxn modelId="{8672438A-A944-412A-831B-9AC7E28A2500}" type="presParOf" srcId="{BD855BA6-76A4-4203-B0F1-310A206DC990}" destId="{EFBBD99A-54A6-4BAE-B40A-AD2C27DB0143}" srcOrd="3" destOrd="0" presId="urn:microsoft.com/office/officeart/2005/8/layout/orgChart1"/>
    <dgm:cxn modelId="{F5E6C7DC-745D-4D99-AAD1-4E7FFA8F5550}" type="presParOf" srcId="{EFBBD99A-54A6-4BAE-B40A-AD2C27DB0143}" destId="{ED9FD35F-6F9E-4819-B826-1DAD4BDA465C}" srcOrd="0" destOrd="0" presId="urn:microsoft.com/office/officeart/2005/8/layout/orgChart1"/>
    <dgm:cxn modelId="{0AFEE27D-B90F-4462-AA7F-C1C7B4DD4240}" type="presParOf" srcId="{ED9FD35F-6F9E-4819-B826-1DAD4BDA465C}" destId="{E963D937-B942-452B-8EEA-33DD4A732F45}" srcOrd="0" destOrd="0" presId="urn:microsoft.com/office/officeart/2005/8/layout/orgChart1"/>
    <dgm:cxn modelId="{5B189B03-0588-4D58-9ABF-C80D83E217D3}" type="presParOf" srcId="{ED9FD35F-6F9E-4819-B826-1DAD4BDA465C}" destId="{D94BB2E5-5CCB-4F40-BCEB-C3972E4461A0}" srcOrd="1" destOrd="0" presId="urn:microsoft.com/office/officeart/2005/8/layout/orgChart1"/>
    <dgm:cxn modelId="{E4F15C15-8678-48C8-861F-C4F19630A4AD}" type="presParOf" srcId="{EFBBD99A-54A6-4BAE-B40A-AD2C27DB0143}" destId="{AA088452-F98A-4A44-B914-D4FD76B7266C}" srcOrd="1" destOrd="0" presId="urn:microsoft.com/office/officeart/2005/8/layout/orgChart1"/>
    <dgm:cxn modelId="{08F6D911-B180-4590-896E-73E7D0A81CCB}" type="presParOf" srcId="{EFBBD99A-54A6-4BAE-B40A-AD2C27DB0143}" destId="{BBD8F233-D5B7-48A4-9A0A-B636DE79FE40}" srcOrd="2" destOrd="0" presId="urn:microsoft.com/office/officeart/2005/8/layout/orgChart1"/>
    <dgm:cxn modelId="{0CAFA7E7-979E-4E7D-9757-615B743536F4}" type="presParOf" srcId="{BD855BA6-76A4-4203-B0F1-310A206DC990}" destId="{BB570238-6025-4AC7-93A3-D134658983CD}" srcOrd="4" destOrd="0" presId="urn:microsoft.com/office/officeart/2005/8/layout/orgChart1"/>
    <dgm:cxn modelId="{93F438A5-B974-46C3-972E-CA4733766D52}" type="presParOf" srcId="{BD855BA6-76A4-4203-B0F1-310A206DC990}" destId="{8066DA75-C809-4002-B33E-629B4F094A86}" srcOrd="5" destOrd="0" presId="urn:microsoft.com/office/officeart/2005/8/layout/orgChart1"/>
    <dgm:cxn modelId="{0F283425-AD1D-4C9F-AF89-4159D594D4F3}" type="presParOf" srcId="{8066DA75-C809-4002-B33E-629B4F094A86}" destId="{1F9D2432-E8F3-4DCC-9C0C-C394C5A4E8A7}" srcOrd="0" destOrd="0" presId="urn:microsoft.com/office/officeart/2005/8/layout/orgChart1"/>
    <dgm:cxn modelId="{3A363B8C-6E09-419F-933F-9DCCC84BA171}" type="presParOf" srcId="{1F9D2432-E8F3-4DCC-9C0C-C394C5A4E8A7}" destId="{F9342869-BF95-4A89-93D2-E2C8BD4E6543}" srcOrd="0" destOrd="0" presId="urn:microsoft.com/office/officeart/2005/8/layout/orgChart1"/>
    <dgm:cxn modelId="{EE0094E8-2389-4AB6-BA75-A5D8A305DD47}" type="presParOf" srcId="{1F9D2432-E8F3-4DCC-9C0C-C394C5A4E8A7}" destId="{0DFC94D6-290B-4D09-83BA-5541DF33C65F}" srcOrd="1" destOrd="0" presId="urn:microsoft.com/office/officeart/2005/8/layout/orgChart1"/>
    <dgm:cxn modelId="{DDB6529C-E7D2-45C8-AEDB-AF0012707E64}" type="presParOf" srcId="{8066DA75-C809-4002-B33E-629B4F094A86}" destId="{03703999-50B1-470D-A185-D8EAA967AB55}" srcOrd="1" destOrd="0" presId="urn:microsoft.com/office/officeart/2005/8/layout/orgChart1"/>
    <dgm:cxn modelId="{F9E062D6-F5D7-4D21-869D-0F432D99477F}" type="presParOf" srcId="{8066DA75-C809-4002-B33E-629B4F094A86}" destId="{5FC5D782-46DE-42A8-BEEE-898E72E5ADEA}" srcOrd="2" destOrd="0" presId="urn:microsoft.com/office/officeart/2005/8/layout/orgChart1"/>
    <dgm:cxn modelId="{CBB7CFAD-2B90-4E56-A99B-4F76F3C243D3}" type="presParOf" srcId="{0B80A76D-76B7-4E95-BB76-91AC02049ACC}" destId="{345087AE-E71A-42D9-9FAF-713C319AEA81}" srcOrd="2" destOrd="0" presId="urn:microsoft.com/office/officeart/2005/8/layout/orgChart1"/>
    <dgm:cxn modelId="{9B69E5D7-F561-4272-A982-9F990D0E83FA}" type="presParOf" srcId="{1B6D48A9-4BDE-437F-B7D3-C5BC594047D3}" destId="{06405D69-B0E5-484D-8EEE-760215664F8E}" srcOrd="2" destOrd="0" presId="urn:microsoft.com/office/officeart/2005/8/layout/orgChart1"/>
    <dgm:cxn modelId="{91C96AC5-7CCB-4C37-8308-E50CCA070998}" type="presParOf" srcId="{77F0F2F6-15C4-4143-BCA4-BA05E8427CEE}" destId="{2D1C12DA-B981-435B-9C4E-7248D253C05F}" srcOrd="2" destOrd="0" presId="urn:microsoft.com/office/officeart/2005/8/layout/orgChart1"/>
    <dgm:cxn modelId="{6955074C-BA01-4E5A-8F57-DD3FE213A820}" type="presParOf" srcId="{77F0F2F6-15C4-4143-BCA4-BA05E8427CEE}" destId="{5D1F8BB9-9444-4AFE-A5F2-E5C563E99052}" srcOrd="3" destOrd="0" presId="urn:microsoft.com/office/officeart/2005/8/layout/orgChart1"/>
    <dgm:cxn modelId="{8033F0DA-13F3-493E-B4EF-AC9DDFDA5D41}" type="presParOf" srcId="{5D1F8BB9-9444-4AFE-A5F2-E5C563E99052}" destId="{1C17EEDA-9A08-4C57-A366-FA82D505FDD0}" srcOrd="0" destOrd="0" presId="urn:microsoft.com/office/officeart/2005/8/layout/orgChart1"/>
    <dgm:cxn modelId="{8A0FE5E8-D5EA-4EF3-969F-9F612B77965E}" type="presParOf" srcId="{1C17EEDA-9A08-4C57-A366-FA82D505FDD0}" destId="{4D903288-A038-4D78-994E-00D08C221F60}" srcOrd="0" destOrd="0" presId="urn:microsoft.com/office/officeart/2005/8/layout/orgChart1"/>
    <dgm:cxn modelId="{CC5291EC-92F0-49AC-8D32-C93E8AAD6489}" type="presParOf" srcId="{1C17EEDA-9A08-4C57-A366-FA82D505FDD0}" destId="{DE2C87F1-7D5B-4231-9095-08498B73413E}" srcOrd="1" destOrd="0" presId="urn:microsoft.com/office/officeart/2005/8/layout/orgChart1"/>
    <dgm:cxn modelId="{9984FAC1-A94E-44ED-B07E-686B14170734}" type="presParOf" srcId="{5D1F8BB9-9444-4AFE-A5F2-E5C563E99052}" destId="{1033E847-79B9-4212-9A16-B876F9251D55}" srcOrd="1" destOrd="0" presId="urn:microsoft.com/office/officeart/2005/8/layout/orgChart1"/>
    <dgm:cxn modelId="{9EBBFBB0-BF2C-4892-8C94-87C21EB7A527}" type="presParOf" srcId="{5D1F8BB9-9444-4AFE-A5F2-E5C563E99052}" destId="{480B4D0A-66AD-49D3-ADF1-4AE5F378D652}" srcOrd="2" destOrd="0" presId="urn:microsoft.com/office/officeart/2005/8/layout/orgChart1"/>
    <dgm:cxn modelId="{93AF0086-4C54-49B9-86B7-153AA3DD804A}" type="presParOf" srcId="{7B658C1A-3F9B-428B-A68A-5B76A838776C}" destId="{294418BE-CA6F-4D20-B689-0E36F2844B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99FF20-A40E-4989-B86B-9B6D92FE591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C8FA0D5C-B53D-43BC-AF42-1479104FE1CA}">
      <dgm:prSet phldrT="[טקסט]" custT="1"/>
      <dgm:spPr/>
      <dgm:t>
        <a:bodyPr/>
        <a:lstStyle/>
        <a:p>
          <a:pPr rtl="1"/>
          <a:r>
            <a:rPr lang="ar-SA" sz="3200" dirty="0" err="1"/>
            <a:t>الإيزوميرات</a:t>
          </a:r>
          <a:r>
            <a:rPr lang="ar-SA" sz="3200" dirty="0"/>
            <a:t> نوعان </a:t>
          </a:r>
          <a:endParaRPr lang="he-IL" sz="3200" dirty="0"/>
        </a:p>
      </dgm:t>
    </dgm:pt>
    <dgm:pt modelId="{07B1F40B-DBD1-4279-80C6-234AD7B27B4F}" type="parTrans" cxnId="{5B60D058-01BE-437A-96CF-41E15D4CB574}">
      <dgm:prSet/>
      <dgm:spPr/>
      <dgm:t>
        <a:bodyPr/>
        <a:lstStyle/>
        <a:p>
          <a:pPr rtl="1"/>
          <a:endParaRPr lang="he-IL" sz="1600"/>
        </a:p>
      </dgm:t>
    </dgm:pt>
    <dgm:pt modelId="{80E1FA1E-088A-446E-8A2B-70390A9C5A4A}" type="sibTrans" cxnId="{5B60D058-01BE-437A-96CF-41E15D4CB574}">
      <dgm:prSet/>
      <dgm:spPr/>
      <dgm:t>
        <a:bodyPr/>
        <a:lstStyle/>
        <a:p>
          <a:pPr rtl="1"/>
          <a:endParaRPr lang="he-IL" sz="1600"/>
        </a:p>
      </dgm:t>
    </dgm:pt>
    <dgm:pt modelId="{84590EBE-6BDF-4DE3-AADD-0E5C46DDD347}">
      <dgm:prSet phldrT="[טקסט]" custT="1"/>
      <dgm:spPr/>
      <dgm:t>
        <a:bodyPr/>
        <a:lstStyle/>
        <a:p>
          <a:pPr rtl="1"/>
          <a:r>
            <a:rPr lang="ar-SA" sz="2800" dirty="0"/>
            <a:t>هندسيّة</a:t>
          </a:r>
        </a:p>
        <a:p>
          <a:pPr rtl="1"/>
          <a:r>
            <a:rPr lang="ar-SA" sz="2800" dirty="0" err="1"/>
            <a:t>للألكينات</a:t>
          </a:r>
          <a:r>
            <a:rPr lang="ar-SA" sz="2800" dirty="0"/>
            <a:t> فقط</a:t>
          </a:r>
          <a:endParaRPr lang="he-IL" sz="2800" dirty="0"/>
        </a:p>
      </dgm:t>
    </dgm:pt>
    <dgm:pt modelId="{79F3169B-775E-4E11-ACEF-DDFE48690F04}" type="parTrans" cxnId="{9489B1EC-97B6-460B-94BB-E5B21F4F934F}">
      <dgm:prSet/>
      <dgm:spPr/>
      <dgm:t>
        <a:bodyPr/>
        <a:lstStyle/>
        <a:p>
          <a:pPr rtl="1"/>
          <a:endParaRPr lang="he-IL" sz="1600"/>
        </a:p>
      </dgm:t>
    </dgm:pt>
    <dgm:pt modelId="{9C136A60-05FD-4696-8C9F-9DBD818F18DE}" type="sibTrans" cxnId="{9489B1EC-97B6-460B-94BB-E5B21F4F934F}">
      <dgm:prSet/>
      <dgm:spPr/>
      <dgm:t>
        <a:bodyPr/>
        <a:lstStyle/>
        <a:p>
          <a:pPr rtl="1"/>
          <a:endParaRPr lang="he-IL" sz="1600"/>
        </a:p>
      </dgm:t>
    </dgm:pt>
    <dgm:pt modelId="{FC9B91EC-7C49-4144-957D-749FE926BC26}">
      <dgm:prSet phldrT="[טקסט]" custT="1"/>
      <dgm:spPr/>
      <dgm:t>
        <a:bodyPr/>
        <a:lstStyle/>
        <a:p>
          <a:pPr rtl="1"/>
          <a:r>
            <a:rPr lang="ar-SA" sz="3200" dirty="0"/>
            <a:t>سيس</a:t>
          </a:r>
          <a:endParaRPr lang="he-IL" sz="3200" dirty="0"/>
        </a:p>
      </dgm:t>
    </dgm:pt>
    <dgm:pt modelId="{FCFCCF37-BE03-4285-92DF-E78A68308AAB}" type="parTrans" cxnId="{28B688DC-18C1-4E66-AE38-E4EC257CCC35}">
      <dgm:prSet/>
      <dgm:spPr/>
      <dgm:t>
        <a:bodyPr/>
        <a:lstStyle/>
        <a:p>
          <a:pPr rtl="1"/>
          <a:endParaRPr lang="he-IL" sz="1600"/>
        </a:p>
      </dgm:t>
    </dgm:pt>
    <dgm:pt modelId="{15AC1D10-80D3-45DF-8C48-B1E663567C74}" type="sibTrans" cxnId="{28B688DC-18C1-4E66-AE38-E4EC257CCC35}">
      <dgm:prSet/>
      <dgm:spPr/>
      <dgm:t>
        <a:bodyPr/>
        <a:lstStyle/>
        <a:p>
          <a:pPr rtl="1"/>
          <a:endParaRPr lang="he-IL" sz="1600"/>
        </a:p>
      </dgm:t>
    </dgm:pt>
    <dgm:pt modelId="{96771075-A4EB-4D71-95AD-6CA0D47BFA77}">
      <dgm:prSet phldrT="[טקסט]" custT="1"/>
      <dgm:spPr/>
      <dgm:t>
        <a:bodyPr/>
        <a:lstStyle/>
        <a:p>
          <a:pPr rtl="1"/>
          <a:r>
            <a:rPr lang="ar-SA" sz="3200" dirty="0"/>
            <a:t>ترانس</a:t>
          </a:r>
          <a:endParaRPr lang="he-IL" sz="3200" dirty="0"/>
        </a:p>
      </dgm:t>
    </dgm:pt>
    <dgm:pt modelId="{2A57DFD4-8510-4762-905B-FAC209013CEF}" type="parTrans" cxnId="{34E5FBC6-E24E-4D36-AC71-8339572E0EF1}">
      <dgm:prSet/>
      <dgm:spPr/>
      <dgm:t>
        <a:bodyPr/>
        <a:lstStyle/>
        <a:p>
          <a:pPr rtl="1"/>
          <a:endParaRPr lang="he-IL" sz="1600"/>
        </a:p>
      </dgm:t>
    </dgm:pt>
    <dgm:pt modelId="{51AB7A54-BB90-4C92-9B12-7BDC67C1CEFF}" type="sibTrans" cxnId="{34E5FBC6-E24E-4D36-AC71-8339572E0EF1}">
      <dgm:prSet/>
      <dgm:spPr/>
      <dgm:t>
        <a:bodyPr/>
        <a:lstStyle/>
        <a:p>
          <a:pPr rtl="1"/>
          <a:endParaRPr lang="he-IL" sz="1600"/>
        </a:p>
      </dgm:t>
    </dgm:pt>
    <dgm:pt modelId="{4D5F443A-B7DE-4858-8CEC-943D99A8F4A3}">
      <dgm:prSet phldrT="[טקסט]" custT="1"/>
      <dgm:spPr/>
      <dgm:t>
        <a:bodyPr/>
        <a:lstStyle/>
        <a:p>
          <a:pPr rtl="1"/>
          <a:r>
            <a:rPr lang="ar-SA" sz="2800" dirty="0"/>
            <a:t>بنائيّة</a:t>
          </a:r>
        </a:p>
        <a:p>
          <a:pPr rtl="1"/>
          <a:r>
            <a:rPr lang="ar-SA" sz="2800" dirty="0"/>
            <a:t>لجميع </a:t>
          </a:r>
        </a:p>
        <a:p>
          <a:pPr rtl="1"/>
          <a:r>
            <a:rPr lang="ar-SA" sz="2800" dirty="0"/>
            <a:t>العائلات العضويّة</a:t>
          </a:r>
          <a:endParaRPr lang="he-IL" sz="2800" dirty="0"/>
        </a:p>
      </dgm:t>
    </dgm:pt>
    <dgm:pt modelId="{9C0A4B5D-6235-47BB-8C71-5CC5B8F3BC37}" type="parTrans" cxnId="{CE66815B-961E-44EA-B43A-6A771CD1BC8A}">
      <dgm:prSet/>
      <dgm:spPr/>
      <dgm:t>
        <a:bodyPr/>
        <a:lstStyle/>
        <a:p>
          <a:pPr rtl="1"/>
          <a:endParaRPr lang="he-IL" sz="1600"/>
        </a:p>
      </dgm:t>
    </dgm:pt>
    <dgm:pt modelId="{E32632AA-7291-4D18-BE04-EC47805E5FAE}" type="sibTrans" cxnId="{CE66815B-961E-44EA-B43A-6A771CD1BC8A}">
      <dgm:prSet/>
      <dgm:spPr/>
      <dgm:t>
        <a:bodyPr/>
        <a:lstStyle/>
        <a:p>
          <a:pPr rtl="1"/>
          <a:endParaRPr lang="he-IL" sz="1600"/>
        </a:p>
      </dgm:t>
    </dgm:pt>
    <dgm:pt modelId="{92090E00-D5E0-44C2-B3BB-F055F6A2190B}" type="pres">
      <dgm:prSet presAssocID="{1A99FF20-A40E-4989-B86B-9B6D92FE591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DDEE1C7-61F2-4F88-A963-2B72DC7926D2}" type="pres">
      <dgm:prSet presAssocID="{C8FA0D5C-B53D-43BC-AF42-1479104FE1CA}" presName="hierRoot1" presStyleCnt="0"/>
      <dgm:spPr/>
    </dgm:pt>
    <dgm:pt modelId="{33029D9A-ADB8-4D9F-AA9E-DE14856FCAF8}" type="pres">
      <dgm:prSet presAssocID="{C8FA0D5C-B53D-43BC-AF42-1479104FE1CA}" presName="composite" presStyleCnt="0"/>
      <dgm:spPr/>
    </dgm:pt>
    <dgm:pt modelId="{F44602CD-6B91-4667-AD14-FB8B3A4E74C7}" type="pres">
      <dgm:prSet presAssocID="{C8FA0D5C-B53D-43BC-AF42-1479104FE1CA}" presName="background" presStyleLbl="node0" presStyleIdx="0" presStyleCnt="1"/>
      <dgm:spPr/>
    </dgm:pt>
    <dgm:pt modelId="{E62174F0-1278-479A-873A-637A93E700FB}" type="pres">
      <dgm:prSet presAssocID="{C8FA0D5C-B53D-43BC-AF42-1479104FE1CA}" presName="text" presStyleLbl="fgAcc0" presStyleIdx="0" presStyleCnt="1" custScaleX="154212">
        <dgm:presLayoutVars>
          <dgm:chPref val="3"/>
        </dgm:presLayoutVars>
      </dgm:prSet>
      <dgm:spPr/>
    </dgm:pt>
    <dgm:pt modelId="{31D1E60A-21BB-43BE-BA10-33D8E03249CC}" type="pres">
      <dgm:prSet presAssocID="{C8FA0D5C-B53D-43BC-AF42-1479104FE1CA}" presName="hierChild2" presStyleCnt="0"/>
      <dgm:spPr/>
    </dgm:pt>
    <dgm:pt modelId="{2DC7C102-8D8E-42F0-867B-FB8544B6DA9D}" type="pres">
      <dgm:prSet presAssocID="{79F3169B-775E-4E11-ACEF-DDFE48690F04}" presName="Name10" presStyleLbl="parChTrans1D2" presStyleIdx="0" presStyleCnt="2"/>
      <dgm:spPr/>
    </dgm:pt>
    <dgm:pt modelId="{C0E08C08-C14C-47AB-8F88-64E8AFA6ABF2}" type="pres">
      <dgm:prSet presAssocID="{84590EBE-6BDF-4DE3-AADD-0E5C46DDD347}" presName="hierRoot2" presStyleCnt="0"/>
      <dgm:spPr/>
    </dgm:pt>
    <dgm:pt modelId="{4B62B4C2-86E1-4ACC-B71A-78C08EE33532}" type="pres">
      <dgm:prSet presAssocID="{84590EBE-6BDF-4DE3-AADD-0E5C46DDD347}" presName="composite2" presStyleCnt="0"/>
      <dgm:spPr/>
    </dgm:pt>
    <dgm:pt modelId="{CAC16D5D-707A-4A53-AA97-4671DBE68B80}" type="pres">
      <dgm:prSet presAssocID="{84590EBE-6BDF-4DE3-AADD-0E5C46DDD347}" presName="background2" presStyleLbl="node2" presStyleIdx="0" presStyleCnt="2"/>
      <dgm:spPr/>
    </dgm:pt>
    <dgm:pt modelId="{B5E61D76-8810-4BD8-B493-EC752810DC0F}" type="pres">
      <dgm:prSet presAssocID="{84590EBE-6BDF-4DE3-AADD-0E5C46DDD347}" presName="text2" presStyleLbl="fgAcc2" presStyleIdx="0" presStyleCnt="2" custScaleX="97501">
        <dgm:presLayoutVars>
          <dgm:chPref val="3"/>
        </dgm:presLayoutVars>
      </dgm:prSet>
      <dgm:spPr/>
    </dgm:pt>
    <dgm:pt modelId="{7F52758A-9C53-4173-A2F1-2871F3F04535}" type="pres">
      <dgm:prSet presAssocID="{84590EBE-6BDF-4DE3-AADD-0E5C46DDD347}" presName="hierChild3" presStyleCnt="0"/>
      <dgm:spPr/>
    </dgm:pt>
    <dgm:pt modelId="{4421F290-0918-4AE9-9E38-A1AEAA5EBBC6}" type="pres">
      <dgm:prSet presAssocID="{FCFCCF37-BE03-4285-92DF-E78A68308AAB}" presName="Name17" presStyleLbl="parChTrans1D3" presStyleIdx="0" presStyleCnt="2"/>
      <dgm:spPr/>
    </dgm:pt>
    <dgm:pt modelId="{90BAE27E-AC8D-421D-8564-D981C2DF913F}" type="pres">
      <dgm:prSet presAssocID="{FC9B91EC-7C49-4144-957D-749FE926BC26}" presName="hierRoot3" presStyleCnt="0"/>
      <dgm:spPr/>
    </dgm:pt>
    <dgm:pt modelId="{1E920031-73C1-4E23-AD97-8564E4F283E8}" type="pres">
      <dgm:prSet presAssocID="{FC9B91EC-7C49-4144-957D-749FE926BC26}" presName="composite3" presStyleCnt="0"/>
      <dgm:spPr/>
    </dgm:pt>
    <dgm:pt modelId="{D93F69DB-DEFE-42D8-97FD-3D24F2CF4716}" type="pres">
      <dgm:prSet presAssocID="{FC9B91EC-7C49-4144-957D-749FE926BC26}" presName="background3" presStyleLbl="node3" presStyleIdx="0" presStyleCnt="2"/>
      <dgm:spPr/>
    </dgm:pt>
    <dgm:pt modelId="{15CC64A3-C2A0-482A-99E3-2653C9E4E96F}" type="pres">
      <dgm:prSet presAssocID="{FC9B91EC-7C49-4144-957D-749FE926BC26}" presName="text3" presStyleLbl="fgAcc3" presStyleIdx="0" presStyleCnt="2" custScaleX="64271" custLinFactNeighborX="-71718" custLinFactNeighborY="10">
        <dgm:presLayoutVars>
          <dgm:chPref val="3"/>
        </dgm:presLayoutVars>
      </dgm:prSet>
      <dgm:spPr/>
    </dgm:pt>
    <dgm:pt modelId="{9F45C042-37ED-49C2-8050-F5E33857BF8E}" type="pres">
      <dgm:prSet presAssocID="{FC9B91EC-7C49-4144-957D-749FE926BC26}" presName="hierChild4" presStyleCnt="0"/>
      <dgm:spPr/>
    </dgm:pt>
    <dgm:pt modelId="{652BF165-933F-41B6-B48C-4F98FC2A3120}" type="pres">
      <dgm:prSet presAssocID="{2A57DFD4-8510-4762-905B-FAC209013CEF}" presName="Name17" presStyleLbl="parChTrans1D3" presStyleIdx="1" presStyleCnt="2"/>
      <dgm:spPr/>
    </dgm:pt>
    <dgm:pt modelId="{93A03DD6-B44D-4E67-A110-70E33C4AB431}" type="pres">
      <dgm:prSet presAssocID="{96771075-A4EB-4D71-95AD-6CA0D47BFA77}" presName="hierRoot3" presStyleCnt="0"/>
      <dgm:spPr/>
    </dgm:pt>
    <dgm:pt modelId="{9EE3458A-F45E-49DD-B51E-34C4E7A9AE45}" type="pres">
      <dgm:prSet presAssocID="{96771075-A4EB-4D71-95AD-6CA0D47BFA77}" presName="composite3" presStyleCnt="0"/>
      <dgm:spPr/>
    </dgm:pt>
    <dgm:pt modelId="{715CDF0A-11A8-4BEA-B946-B18643B4794B}" type="pres">
      <dgm:prSet presAssocID="{96771075-A4EB-4D71-95AD-6CA0D47BFA77}" presName="background3" presStyleLbl="node3" presStyleIdx="1" presStyleCnt="2"/>
      <dgm:spPr/>
    </dgm:pt>
    <dgm:pt modelId="{5E2E19AD-776B-47DC-AE6C-B23A2EA90333}" type="pres">
      <dgm:prSet presAssocID="{96771075-A4EB-4D71-95AD-6CA0D47BFA77}" presName="text3" presStyleLbl="fgAcc3" presStyleIdx="1" presStyleCnt="2" custScaleX="75361" custLinFactNeighborX="71457" custLinFactNeighborY="16633">
        <dgm:presLayoutVars>
          <dgm:chPref val="3"/>
        </dgm:presLayoutVars>
      </dgm:prSet>
      <dgm:spPr/>
    </dgm:pt>
    <dgm:pt modelId="{5E9DFC44-C532-45F8-9391-B0618766EE37}" type="pres">
      <dgm:prSet presAssocID="{96771075-A4EB-4D71-95AD-6CA0D47BFA77}" presName="hierChild4" presStyleCnt="0"/>
      <dgm:spPr/>
    </dgm:pt>
    <dgm:pt modelId="{47D02397-D545-455A-A13F-51CD1ADABF47}" type="pres">
      <dgm:prSet presAssocID="{9C0A4B5D-6235-47BB-8C71-5CC5B8F3BC37}" presName="Name10" presStyleLbl="parChTrans1D2" presStyleIdx="1" presStyleCnt="2"/>
      <dgm:spPr/>
    </dgm:pt>
    <dgm:pt modelId="{2C8507F9-BB02-4789-927F-CF58E095066E}" type="pres">
      <dgm:prSet presAssocID="{4D5F443A-B7DE-4858-8CEC-943D99A8F4A3}" presName="hierRoot2" presStyleCnt="0"/>
      <dgm:spPr/>
    </dgm:pt>
    <dgm:pt modelId="{AEA9E499-5E93-426D-9478-8CFA39F28342}" type="pres">
      <dgm:prSet presAssocID="{4D5F443A-B7DE-4858-8CEC-943D99A8F4A3}" presName="composite2" presStyleCnt="0"/>
      <dgm:spPr/>
    </dgm:pt>
    <dgm:pt modelId="{F55A7CDE-E56C-4247-B13C-79FCA672F45D}" type="pres">
      <dgm:prSet presAssocID="{4D5F443A-B7DE-4858-8CEC-943D99A8F4A3}" presName="background2" presStyleLbl="node2" presStyleIdx="1" presStyleCnt="2"/>
      <dgm:spPr/>
    </dgm:pt>
    <dgm:pt modelId="{F445ADAA-FBAB-47DE-AB34-9408A625F114}" type="pres">
      <dgm:prSet presAssocID="{4D5F443A-B7DE-4858-8CEC-943D99A8F4A3}" presName="text2" presStyleLbl="fgAcc2" presStyleIdx="1" presStyleCnt="2" custScaleX="126477" custScaleY="129048" custLinFactNeighborX="62213" custLinFactNeighborY="-12503">
        <dgm:presLayoutVars>
          <dgm:chPref val="3"/>
        </dgm:presLayoutVars>
      </dgm:prSet>
      <dgm:spPr/>
    </dgm:pt>
    <dgm:pt modelId="{403F5E69-D4FC-4A4A-9401-A288B264FF91}" type="pres">
      <dgm:prSet presAssocID="{4D5F443A-B7DE-4858-8CEC-943D99A8F4A3}" presName="hierChild3" presStyleCnt="0"/>
      <dgm:spPr/>
    </dgm:pt>
  </dgm:ptLst>
  <dgm:cxnLst>
    <dgm:cxn modelId="{14579A1A-B703-48C7-8C98-4A536C38E003}" type="presOf" srcId="{C8FA0D5C-B53D-43BC-AF42-1479104FE1CA}" destId="{E62174F0-1278-479A-873A-637A93E700FB}" srcOrd="0" destOrd="0" presId="urn:microsoft.com/office/officeart/2005/8/layout/hierarchy1"/>
    <dgm:cxn modelId="{83BC8340-FA44-4DF8-9C03-D469B1727C16}" type="presOf" srcId="{FC9B91EC-7C49-4144-957D-749FE926BC26}" destId="{15CC64A3-C2A0-482A-99E3-2653C9E4E96F}" srcOrd="0" destOrd="0" presId="urn:microsoft.com/office/officeart/2005/8/layout/hierarchy1"/>
    <dgm:cxn modelId="{CE66815B-961E-44EA-B43A-6A771CD1BC8A}" srcId="{C8FA0D5C-B53D-43BC-AF42-1479104FE1CA}" destId="{4D5F443A-B7DE-4858-8CEC-943D99A8F4A3}" srcOrd="1" destOrd="0" parTransId="{9C0A4B5D-6235-47BB-8C71-5CC5B8F3BC37}" sibTransId="{E32632AA-7291-4D18-BE04-EC47805E5FAE}"/>
    <dgm:cxn modelId="{29AF0567-C837-428F-83D5-4B50ECB005B2}" type="presOf" srcId="{FCFCCF37-BE03-4285-92DF-E78A68308AAB}" destId="{4421F290-0918-4AE9-9E38-A1AEAA5EBBC6}" srcOrd="0" destOrd="0" presId="urn:microsoft.com/office/officeart/2005/8/layout/hierarchy1"/>
    <dgm:cxn modelId="{B9B16A6E-6C92-4084-881F-09268DF99E93}" type="presOf" srcId="{96771075-A4EB-4D71-95AD-6CA0D47BFA77}" destId="{5E2E19AD-776B-47DC-AE6C-B23A2EA90333}" srcOrd="0" destOrd="0" presId="urn:microsoft.com/office/officeart/2005/8/layout/hierarchy1"/>
    <dgm:cxn modelId="{7B267E70-3384-4E34-8024-A6E2D94FA4A2}" type="presOf" srcId="{84590EBE-6BDF-4DE3-AADD-0E5C46DDD347}" destId="{B5E61D76-8810-4BD8-B493-EC752810DC0F}" srcOrd="0" destOrd="0" presId="urn:microsoft.com/office/officeart/2005/8/layout/hierarchy1"/>
    <dgm:cxn modelId="{5B60D058-01BE-437A-96CF-41E15D4CB574}" srcId="{1A99FF20-A40E-4989-B86B-9B6D92FE5913}" destId="{C8FA0D5C-B53D-43BC-AF42-1479104FE1CA}" srcOrd="0" destOrd="0" parTransId="{07B1F40B-DBD1-4279-80C6-234AD7B27B4F}" sibTransId="{80E1FA1E-088A-446E-8A2B-70390A9C5A4A}"/>
    <dgm:cxn modelId="{A7049895-9AB4-4838-848B-23F145ECCE06}" type="presOf" srcId="{9C0A4B5D-6235-47BB-8C71-5CC5B8F3BC37}" destId="{47D02397-D545-455A-A13F-51CD1ADABF47}" srcOrd="0" destOrd="0" presId="urn:microsoft.com/office/officeart/2005/8/layout/hierarchy1"/>
    <dgm:cxn modelId="{EC09D6B3-51FD-4F15-A62F-8EB02572958A}" type="presOf" srcId="{79F3169B-775E-4E11-ACEF-DDFE48690F04}" destId="{2DC7C102-8D8E-42F0-867B-FB8544B6DA9D}" srcOrd="0" destOrd="0" presId="urn:microsoft.com/office/officeart/2005/8/layout/hierarchy1"/>
    <dgm:cxn modelId="{34E5FBC6-E24E-4D36-AC71-8339572E0EF1}" srcId="{84590EBE-6BDF-4DE3-AADD-0E5C46DDD347}" destId="{96771075-A4EB-4D71-95AD-6CA0D47BFA77}" srcOrd="1" destOrd="0" parTransId="{2A57DFD4-8510-4762-905B-FAC209013CEF}" sibTransId="{51AB7A54-BB90-4C92-9B12-7BDC67C1CEFF}"/>
    <dgm:cxn modelId="{767D4ED8-EA21-4CBA-AB74-A61ABB83FBE1}" type="presOf" srcId="{2A57DFD4-8510-4762-905B-FAC209013CEF}" destId="{652BF165-933F-41B6-B48C-4F98FC2A3120}" srcOrd="0" destOrd="0" presId="urn:microsoft.com/office/officeart/2005/8/layout/hierarchy1"/>
    <dgm:cxn modelId="{5827AEDA-B7F4-4834-9D28-E6F3B854B5A4}" type="presOf" srcId="{1A99FF20-A40E-4989-B86B-9B6D92FE5913}" destId="{92090E00-D5E0-44C2-B3BB-F055F6A2190B}" srcOrd="0" destOrd="0" presId="urn:microsoft.com/office/officeart/2005/8/layout/hierarchy1"/>
    <dgm:cxn modelId="{28B688DC-18C1-4E66-AE38-E4EC257CCC35}" srcId="{84590EBE-6BDF-4DE3-AADD-0E5C46DDD347}" destId="{FC9B91EC-7C49-4144-957D-749FE926BC26}" srcOrd="0" destOrd="0" parTransId="{FCFCCF37-BE03-4285-92DF-E78A68308AAB}" sibTransId="{15AC1D10-80D3-45DF-8C48-B1E663567C74}"/>
    <dgm:cxn modelId="{736E11E4-1083-4BFA-83F0-CA3010FC6557}" type="presOf" srcId="{4D5F443A-B7DE-4858-8CEC-943D99A8F4A3}" destId="{F445ADAA-FBAB-47DE-AB34-9408A625F114}" srcOrd="0" destOrd="0" presId="urn:microsoft.com/office/officeart/2005/8/layout/hierarchy1"/>
    <dgm:cxn modelId="{9489B1EC-97B6-460B-94BB-E5B21F4F934F}" srcId="{C8FA0D5C-B53D-43BC-AF42-1479104FE1CA}" destId="{84590EBE-6BDF-4DE3-AADD-0E5C46DDD347}" srcOrd="0" destOrd="0" parTransId="{79F3169B-775E-4E11-ACEF-DDFE48690F04}" sibTransId="{9C136A60-05FD-4696-8C9F-9DBD818F18DE}"/>
    <dgm:cxn modelId="{C1894ABE-3B98-4D2E-918A-B218D5AB93F1}" type="presParOf" srcId="{92090E00-D5E0-44C2-B3BB-F055F6A2190B}" destId="{DDDEE1C7-61F2-4F88-A963-2B72DC7926D2}" srcOrd="0" destOrd="0" presId="urn:microsoft.com/office/officeart/2005/8/layout/hierarchy1"/>
    <dgm:cxn modelId="{E082D9C8-BC45-4219-8008-D75956D0DD95}" type="presParOf" srcId="{DDDEE1C7-61F2-4F88-A963-2B72DC7926D2}" destId="{33029D9A-ADB8-4D9F-AA9E-DE14856FCAF8}" srcOrd="0" destOrd="0" presId="urn:microsoft.com/office/officeart/2005/8/layout/hierarchy1"/>
    <dgm:cxn modelId="{D36AA675-470C-4C69-9012-18F360B8BA7F}" type="presParOf" srcId="{33029D9A-ADB8-4D9F-AA9E-DE14856FCAF8}" destId="{F44602CD-6B91-4667-AD14-FB8B3A4E74C7}" srcOrd="0" destOrd="0" presId="urn:microsoft.com/office/officeart/2005/8/layout/hierarchy1"/>
    <dgm:cxn modelId="{AE14CDA3-ECBC-4615-89FC-4381EC49916D}" type="presParOf" srcId="{33029D9A-ADB8-4D9F-AA9E-DE14856FCAF8}" destId="{E62174F0-1278-479A-873A-637A93E700FB}" srcOrd="1" destOrd="0" presId="urn:microsoft.com/office/officeart/2005/8/layout/hierarchy1"/>
    <dgm:cxn modelId="{7AF9C85C-6359-4F5B-9B0A-404E8CC1FA67}" type="presParOf" srcId="{DDDEE1C7-61F2-4F88-A963-2B72DC7926D2}" destId="{31D1E60A-21BB-43BE-BA10-33D8E03249CC}" srcOrd="1" destOrd="0" presId="urn:microsoft.com/office/officeart/2005/8/layout/hierarchy1"/>
    <dgm:cxn modelId="{8A10BD55-FD6F-4130-B8C7-E706FBBE6672}" type="presParOf" srcId="{31D1E60A-21BB-43BE-BA10-33D8E03249CC}" destId="{2DC7C102-8D8E-42F0-867B-FB8544B6DA9D}" srcOrd="0" destOrd="0" presId="urn:microsoft.com/office/officeart/2005/8/layout/hierarchy1"/>
    <dgm:cxn modelId="{537AC04C-ADA3-48D4-B430-ED835E540582}" type="presParOf" srcId="{31D1E60A-21BB-43BE-BA10-33D8E03249CC}" destId="{C0E08C08-C14C-47AB-8F88-64E8AFA6ABF2}" srcOrd="1" destOrd="0" presId="urn:microsoft.com/office/officeart/2005/8/layout/hierarchy1"/>
    <dgm:cxn modelId="{B9B696B9-C227-4790-9D33-5729AE254A27}" type="presParOf" srcId="{C0E08C08-C14C-47AB-8F88-64E8AFA6ABF2}" destId="{4B62B4C2-86E1-4ACC-B71A-78C08EE33532}" srcOrd="0" destOrd="0" presId="urn:microsoft.com/office/officeart/2005/8/layout/hierarchy1"/>
    <dgm:cxn modelId="{C125265C-26A3-47F9-AE53-98A842D17DBF}" type="presParOf" srcId="{4B62B4C2-86E1-4ACC-B71A-78C08EE33532}" destId="{CAC16D5D-707A-4A53-AA97-4671DBE68B80}" srcOrd="0" destOrd="0" presId="urn:microsoft.com/office/officeart/2005/8/layout/hierarchy1"/>
    <dgm:cxn modelId="{84EE893D-5D9F-4D12-B885-83C97FFDBF48}" type="presParOf" srcId="{4B62B4C2-86E1-4ACC-B71A-78C08EE33532}" destId="{B5E61D76-8810-4BD8-B493-EC752810DC0F}" srcOrd="1" destOrd="0" presId="urn:microsoft.com/office/officeart/2005/8/layout/hierarchy1"/>
    <dgm:cxn modelId="{0445A57C-26CC-4A3B-BB83-B7F146B3F767}" type="presParOf" srcId="{C0E08C08-C14C-47AB-8F88-64E8AFA6ABF2}" destId="{7F52758A-9C53-4173-A2F1-2871F3F04535}" srcOrd="1" destOrd="0" presId="urn:microsoft.com/office/officeart/2005/8/layout/hierarchy1"/>
    <dgm:cxn modelId="{33754275-28C7-4C7E-92AC-41D9FF29982D}" type="presParOf" srcId="{7F52758A-9C53-4173-A2F1-2871F3F04535}" destId="{4421F290-0918-4AE9-9E38-A1AEAA5EBBC6}" srcOrd="0" destOrd="0" presId="urn:microsoft.com/office/officeart/2005/8/layout/hierarchy1"/>
    <dgm:cxn modelId="{D1E710E4-002E-4F93-BEC7-81BDC2CF875D}" type="presParOf" srcId="{7F52758A-9C53-4173-A2F1-2871F3F04535}" destId="{90BAE27E-AC8D-421D-8564-D981C2DF913F}" srcOrd="1" destOrd="0" presId="urn:microsoft.com/office/officeart/2005/8/layout/hierarchy1"/>
    <dgm:cxn modelId="{7B3EEAB4-2B95-4CE3-9AF7-52FC5CE4B403}" type="presParOf" srcId="{90BAE27E-AC8D-421D-8564-D981C2DF913F}" destId="{1E920031-73C1-4E23-AD97-8564E4F283E8}" srcOrd="0" destOrd="0" presId="urn:microsoft.com/office/officeart/2005/8/layout/hierarchy1"/>
    <dgm:cxn modelId="{6B869F48-5885-4A83-BE8C-30B600D86754}" type="presParOf" srcId="{1E920031-73C1-4E23-AD97-8564E4F283E8}" destId="{D93F69DB-DEFE-42D8-97FD-3D24F2CF4716}" srcOrd="0" destOrd="0" presId="urn:microsoft.com/office/officeart/2005/8/layout/hierarchy1"/>
    <dgm:cxn modelId="{18C3DA67-550D-407C-A7F0-D5103E9B1070}" type="presParOf" srcId="{1E920031-73C1-4E23-AD97-8564E4F283E8}" destId="{15CC64A3-C2A0-482A-99E3-2653C9E4E96F}" srcOrd="1" destOrd="0" presId="urn:microsoft.com/office/officeart/2005/8/layout/hierarchy1"/>
    <dgm:cxn modelId="{F0D844F3-6647-4F67-80CE-001296680C49}" type="presParOf" srcId="{90BAE27E-AC8D-421D-8564-D981C2DF913F}" destId="{9F45C042-37ED-49C2-8050-F5E33857BF8E}" srcOrd="1" destOrd="0" presId="urn:microsoft.com/office/officeart/2005/8/layout/hierarchy1"/>
    <dgm:cxn modelId="{11CD6E37-A20B-4839-B3F0-BE1178A4CC43}" type="presParOf" srcId="{7F52758A-9C53-4173-A2F1-2871F3F04535}" destId="{652BF165-933F-41B6-B48C-4F98FC2A3120}" srcOrd="2" destOrd="0" presId="urn:microsoft.com/office/officeart/2005/8/layout/hierarchy1"/>
    <dgm:cxn modelId="{77CDB8B5-2AAC-437E-A9B9-764E93390DFB}" type="presParOf" srcId="{7F52758A-9C53-4173-A2F1-2871F3F04535}" destId="{93A03DD6-B44D-4E67-A110-70E33C4AB431}" srcOrd="3" destOrd="0" presId="urn:microsoft.com/office/officeart/2005/8/layout/hierarchy1"/>
    <dgm:cxn modelId="{DA3AA63D-211C-42A4-BC2C-F0062FC3F307}" type="presParOf" srcId="{93A03DD6-B44D-4E67-A110-70E33C4AB431}" destId="{9EE3458A-F45E-49DD-B51E-34C4E7A9AE45}" srcOrd="0" destOrd="0" presId="urn:microsoft.com/office/officeart/2005/8/layout/hierarchy1"/>
    <dgm:cxn modelId="{322F2B1F-5AC5-4733-839B-E56C79A9A014}" type="presParOf" srcId="{9EE3458A-F45E-49DD-B51E-34C4E7A9AE45}" destId="{715CDF0A-11A8-4BEA-B946-B18643B4794B}" srcOrd="0" destOrd="0" presId="urn:microsoft.com/office/officeart/2005/8/layout/hierarchy1"/>
    <dgm:cxn modelId="{19F2586C-C404-456E-B7CA-2B443BF6964E}" type="presParOf" srcId="{9EE3458A-F45E-49DD-B51E-34C4E7A9AE45}" destId="{5E2E19AD-776B-47DC-AE6C-B23A2EA90333}" srcOrd="1" destOrd="0" presId="urn:microsoft.com/office/officeart/2005/8/layout/hierarchy1"/>
    <dgm:cxn modelId="{5564EFA6-4C39-46EC-B8FE-EE4E58A7FD96}" type="presParOf" srcId="{93A03DD6-B44D-4E67-A110-70E33C4AB431}" destId="{5E9DFC44-C532-45F8-9391-B0618766EE37}" srcOrd="1" destOrd="0" presId="urn:microsoft.com/office/officeart/2005/8/layout/hierarchy1"/>
    <dgm:cxn modelId="{A67E283B-00DF-4AC0-99DA-824B5C11F809}" type="presParOf" srcId="{31D1E60A-21BB-43BE-BA10-33D8E03249CC}" destId="{47D02397-D545-455A-A13F-51CD1ADABF47}" srcOrd="2" destOrd="0" presId="urn:microsoft.com/office/officeart/2005/8/layout/hierarchy1"/>
    <dgm:cxn modelId="{2BD141C6-312C-4D4C-A448-3ED9F3289AB4}" type="presParOf" srcId="{31D1E60A-21BB-43BE-BA10-33D8E03249CC}" destId="{2C8507F9-BB02-4789-927F-CF58E095066E}" srcOrd="3" destOrd="0" presId="urn:microsoft.com/office/officeart/2005/8/layout/hierarchy1"/>
    <dgm:cxn modelId="{4A2FAE4E-EA2D-4AC7-AD29-E4515470D24F}" type="presParOf" srcId="{2C8507F9-BB02-4789-927F-CF58E095066E}" destId="{AEA9E499-5E93-426D-9478-8CFA39F28342}" srcOrd="0" destOrd="0" presId="urn:microsoft.com/office/officeart/2005/8/layout/hierarchy1"/>
    <dgm:cxn modelId="{F2FED06D-270F-4FE8-BD64-40756A1BE0DA}" type="presParOf" srcId="{AEA9E499-5E93-426D-9478-8CFA39F28342}" destId="{F55A7CDE-E56C-4247-B13C-79FCA672F45D}" srcOrd="0" destOrd="0" presId="urn:microsoft.com/office/officeart/2005/8/layout/hierarchy1"/>
    <dgm:cxn modelId="{F846169C-4C6E-4FAA-B210-B76329497046}" type="presParOf" srcId="{AEA9E499-5E93-426D-9478-8CFA39F28342}" destId="{F445ADAA-FBAB-47DE-AB34-9408A625F114}" srcOrd="1" destOrd="0" presId="urn:microsoft.com/office/officeart/2005/8/layout/hierarchy1"/>
    <dgm:cxn modelId="{63F51BF4-3C9D-427B-BB6B-5EF6668C2151}" type="presParOf" srcId="{2C8507F9-BB02-4789-927F-CF58E095066E}" destId="{403F5E69-D4FC-4A4A-9401-A288B264FF9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4BB810-D2D7-4E9E-AB83-E9722883785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32BB9AE7-5C92-4793-B8C9-837F05E6A63A}">
      <dgm:prSet phldrT="[טקסט]" custT="1"/>
      <dgm:spPr/>
      <dgm:t>
        <a:bodyPr/>
        <a:lstStyle/>
        <a:p>
          <a:pPr rtl="1"/>
          <a:r>
            <a:rPr lang="ar-SA" sz="3200" dirty="0"/>
            <a:t>مركبات</a:t>
          </a:r>
          <a:r>
            <a:rPr lang="ar-SA" sz="2400" dirty="0"/>
            <a:t> </a:t>
          </a:r>
          <a:r>
            <a:rPr lang="ar-SA" sz="3200" dirty="0"/>
            <a:t>الكربون</a:t>
          </a:r>
          <a:endParaRPr lang="he-IL" sz="2400" dirty="0"/>
        </a:p>
      </dgm:t>
    </dgm:pt>
    <dgm:pt modelId="{6B37C598-C043-4D09-A8B6-F30000F914B4}" type="parTrans" cxnId="{E37CB43E-0751-432F-85BC-750F7BFF1CCA}">
      <dgm:prSet/>
      <dgm:spPr/>
      <dgm:t>
        <a:bodyPr/>
        <a:lstStyle/>
        <a:p>
          <a:pPr rtl="1"/>
          <a:endParaRPr lang="he-IL"/>
        </a:p>
      </dgm:t>
    </dgm:pt>
    <dgm:pt modelId="{BB1596E6-7335-4A3F-8858-16B819E532CA}" type="sibTrans" cxnId="{E37CB43E-0751-432F-85BC-750F7BFF1CCA}">
      <dgm:prSet/>
      <dgm:spPr/>
      <dgm:t>
        <a:bodyPr/>
        <a:lstStyle/>
        <a:p>
          <a:pPr rtl="1"/>
          <a:endParaRPr lang="he-IL"/>
        </a:p>
      </dgm:t>
    </dgm:pt>
    <dgm:pt modelId="{A12B9E6B-7B0D-49C1-B41D-3235CA1D5BA9}">
      <dgm:prSet phldrT="[טקסט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sz="2800" dirty="0" err="1"/>
            <a:t>أليفاتيّة</a:t>
          </a:r>
          <a:r>
            <a:rPr lang="ar-SA" sz="2800" dirty="0"/>
            <a:t> (سلسلة)</a:t>
          </a:r>
          <a:endParaRPr lang="he-IL" sz="2800" dirty="0"/>
        </a:p>
      </dgm:t>
    </dgm:pt>
    <dgm:pt modelId="{25BB39E5-DD94-44C6-9368-A18C8A289D4D}" type="parTrans" cxnId="{516FCE31-97EA-498F-9E29-3970AE6F6616}">
      <dgm:prSet/>
      <dgm:spPr/>
      <dgm:t>
        <a:bodyPr/>
        <a:lstStyle/>
        <a:p>
          <a:pPr rtl="1"/>
          <a:endParaRPr lang="he-IL"/>
        </a:p>
      </dgm:t>
    </dgm:pt>
    <dgm:pt modelId="{FB1BE73B-392B-4CFA-BFC7-03A3EE2F8212}" type="sibTrans" cxnId="{516FCE31-97EA-498F-9E29-3970AE6F6616}">
      <dgm:prSet/>
      <dgm:spPr/>
      <dgm:t>
        <a:bodyPr/>
        <a:lstStyle/>
        <a:p>
          <a:pPr rtl="1"/>
          <a:endParaRPr lang="he-IL"/>
        </a:p>
      </dgm:t>
    </dgm:pt>
    <dgm:pt modelId="{62892213-1A3E-4B3C-A2C3-6C9398D48CEC}">
      <dgm:prSet phldrT="[טקסט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sz="2800" dirty="0"/>
            <a:t>حلقيّة</a:t>
          </a:r>
          <a:endParaRPr lang="he-IL" sz="1700" dirty="0"/>
        </a:p>
      </dgm:t>
    </dgm:pt>
    <dgm:pt modelId="{CEC8F8AF-4810-4997-924E-CE73CD108B44}" type="parTrans" cxnId="{976180FC-6F85-4EBF-BA10-5AFF3B68EBF2}">
      <dgm:prSet/>
      <dgm:spPr/>
      <dgm:t>
        <a:bodyPr/>
        <a:lstStyle/>
        <a:p>
          <a:pPr rtl="1"/>
          <a:endParaRPr lang="he-IL"/>
        </a:p>
      </dgm:t>
    </dgm:pt>
    <dgm:pt modelId="{0BB183A2-DDDE-4C6F-A1F2-F4A624D4727E}" type="sibTrans" cxnId="{976180FC-6F85-4EBF-BA10-5AFF3B68EBF2}">
      <dgm:prSet/>
      <dgm:spPr/>
      <dgm:t>
        <a:bodyPr/>
        <a:lstStyle/>
        <a:p>
          <a:pPr rtl="1"/>
          <a:endParaRPr lang="he-IL"/>
        </a:p>
      </dgm:t>
    </dgm:pt>
    <dgm:pt modelId="{CB5F5807-8FAD-40A3-8B62-F67A8BA4E2C7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dirty="0">
              <a:solidFill>
                <a:schemeClr val="tx1"/>
              </a:solidFill>
            </a:rPr>
            <a:t>أمينات</a:t>
          </a:r>
          <a:endParaRPr lang="he-IL" dirty="0">
            <a:solidFill>
              <a:schemeClr val="tx1"/>
            </a:solidFill>
          </a:endParaRPr>
        </a:p>
      </dgm:t>
    </dgm:pt>
    <dgm:pt modelId="{A9052B0B-F60D-463E-8E0C-C1F3211AD68D}" type="parTrans" cxnId="{F5484111-A966-4D07-8A87-555D02B9EEEC}">
      <dgm:prSet/>
      <dgm:spPr/>
      <dgm:t>
        <a:bodyPr/>
        <a:lstStyle/>
        <a:p>
          <a:pPr rtl="1"/>
          <a:endParaRPr lang="he-IL"/>
        </a:p>
      </dgm:t>
    </dgm:pt>
    <dgm:pt modelId="{A95AC181-B271-45FE-BD73-2829C94764E9}" type="sibTrans" cxnId="{F5484111-A966-4D07-8A87-555D02B9EEEC}">
      <dgm:prSet/>
      <dgm:spPr/>
      <dgm:t>
        <a:bodyPr/>
        <a:lstStyle/>
        <a:p>
          <a:pPr rtl="1"/>
          <a:endParaRPr lang="he-IL"/>
        </a:p>
      </dgm:t>
    </dgm:pt>
    <dgm:pt modelId="{3B65EE54-E1B9-4B3D-8DF2-B3EAF5CBEBE5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dirty="0" err="1">
              <a:solidFill>
                <a:schemeClr val="tx1"/>
              </a:solidFill>
            </a:rPr>
            <a:t>كيتونات</a:t>
          </a:r>
          <a:endParaRPr lang="he-IL" dirty="0">
            <a:solidFill>
              <a:schemeClr val="tx1"/>
            </a:solidFill>
          </a:endParaRPr>
        </a:p>
      </dgm:t>
    </dgm:pt>
    <dgm:pt modelId="{A8692E96-3529-4F69-9DE6-47D1580816C6}" type="parTrans" cxnId="{5DF93492-E05B-4237-AFBB-39F5124E65DF}">
      <dgm:prSet/>
      <dgm:spPr/>
      <dgm:t>
        <a:bodyPr/>
        <a:lstStyle/>
        <a:p>
          <a:pPr rtl="1"/>
          <a:endParaRPr lang="he-IL"/>
        </a:p>
      </dgm:t>
    </dgm:pt>
    <dgm:pt modelId="{AE4B6BC4-3252-4581-9348-0213CE63F4DE}" type="sibTrans" cxnId="{5DF93492-E05B-4237-AFBB-39F5124E65DF}">
      <dgm:prSet/>
      <dgm:spPr/>
      <dgm:t>
        <a:bodyPr/>
        <a:lstStyle/>
        <a:p>
          <a:pPr rtl="1"/>
          <a:endParaRPr lang="he-IL"/>
        </a:p>
      </dgm:t>
    </dgm:pt>
    <dgm:pt modelId="{7B2EBF77-1EAA-4148-918B-9EC42DC06AB1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dirty="0" err="1">
              <a:solidFill>
                <a:schemeClr val="tx1"/>
              </a:solidFill>
            </a:rPr>
            <a:t>ألديهيدات</a:t>
          </a:r>
          <a:endParaRPr lang="he-IL" dirty="0">
            <a:solidFill>
              <a:schemeClr val="tx1"/>
            </a:solidFill>
          </a:endParaRPr>
        </a:p>
      </dgm:t>
    </dgm:pt>
    <dgm:pt modelId="{BD2CE32A-D003-4C32-A06C-2F9CD76A5157}" type="parTrans" cxnId="{EC0D1048-B03D-42D9-93C9-28C9FA969C49}">
      <dgm:prSet/>
      <dgm:spPr/>
      <dgm:t>
        <a:bodyPr/>
        <a:lstStyle/>
        <a:p>
          <a:pPr rtl="1"/>
          <a:endParaRPr lang="he-IL"/>
        </a:p>
      </dgm:t>
    </dgm:pt>
    <dgm:pt modelId="{DA9E02E2-9F3A-4005-876F-387320A301CE}" type="sibTrans" cxnId="{EC0D1048-B03D-42D9-93C9-28C9FA969C49}">
      <dgm:prSet/>
      <dgm:spPr/>
      <dgm:t>
        <a:bodyPr/>
        <a:lstStyle/>
        <a:p>
          <a:pPr rtl="1"/>
          <a:endParaRPr lang="he-IL"/>
        </a:p>
      </dgm:t>
    </dgm:pt>
    <dgm:pt modelId="{F684A433-DE57-45FE-BCEB-CB7F10F7B7E1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dirty="0" err="1">
              <a:solidFill>
                <a:schemeClr val="tx1"/>
              </a:solidFill>
            </a:rPr>
            <a:t>إستيرات</a:t>
          </a:r>
          <a:endParaRPr lang="he-IL" dirty="0">
            <a:solidFill>
              <a:schemeClr val="tx1"/>
            </a:solidFill>
          </a:endParaRPr>
        </a:p>
      </dgm:t>
    </dgm:pt>
    <dgm:pt modelId="{F008E0EB-7F74-4CA1-A18B-D72AE78FEA81}" type="parTrans" cxnId="{7D1317F4-442E-4B39-85DC-8A8A779DBB4D}">
      <dgm:prSet/>
      <dgm:spPr/>
      <dgm:t>
        <a:bodyPr/>
        <a:lstStyle/>
        <a:p>
          <a:pPr rtl="1"/>
          <a:endParaRPr lang="he-IL"/>
        </a:p>
      </dgm:t>
    </dgm:pt>
    <dgm:pt modelId="{3F3ABCFF-3723-41E3-8F74-3EF20127C45E}" type="sibTrans" cxnId="{7D1317F4-442E-4B39-85DC-8A8A779DBB4D}">
      <dgm:prSet/>
      <dgm:spPr/>
      <dgm:t>
        <a:bodyPr/>
        <a:lstStyle/>
        <a:p>
          <a:pPr rtl="1"/>
          <a:endParaRPr lang="he-IL"/>
        </a:p>
      </dgm:t>
    </dgm:pt>
    <dgm:pt modelId="{2B75193F-7D7A-4531-8AFB-4CED42E0E7F9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dirty="0">
              <a:solidFill>
                <a:schemeClr val="tx1"/>
              </a:solidFill>
            </a:rPr>
            <a:t>حوامض كربوكسيليّة</a:t>
          </a:r>
          <a:endParaRPr lang="he-IL" dirty="0">
            <a:solidFill>
              <a:schemeClr val="tx1"/>
            </a:solidFill>
          </a:endParaRPr>
        </a:p>
      </dgm:t>
    </dgm:pt>
    <dgm:pt modelId="{F72672A5-CC9B-4AC0-AA4A-CCF3344CE78E}" type="parTrans" cxnId="{AFA1BA61-610C-4A56-A1D7-60AADAA69389}">
      <dgm:prSet/>
      <dgm:spPr/>
      <dgm:t>
        <a:bodyPr/>
        <a:lstStyle/>
        <a:p>
          <a:pPr rtl="1"/>
          <a:endParaRPr lang="he-IL"/>
        </a:p>
      </dgm:t>
    </dgm:pt>
    <dgm:pt modelId="{99F9A6E3-AEAE-4ACD-9600-C6AA31C588B5}" type="sibTrans" cxnId="{AFA1BA61-610C-4A56-A1D7-60AADAA69389}">
      <dgm:prSet/>
      <dgm:spPr/>
      <dgm:t>
        <a:bodyPr/>
        <a:lstStyle/>
        <a:p>
          <a:pPr rtl="1"/>
          <a:endParaRPr lang="he-IL"/>
        </a:p>
      </dgm:t>
    </dgm:pt>
    <dgm:pt modelId="{BA4C3E31-8ACC-407E-A798-40A53F28AA21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dirty="0" err="1">
              <a:solidFill>
                <a:schemeClr val="tx1"/>
              </a:solidFill>
            </a:rPr>
            <a:t>أثيرات</a:t>
          </a:r>
          <a:endParaRPr lang="he-IL" dirty="0">
            <a:solidFill>
              <a:schemeClr val="tx1"/>
            </a:solidFill>
          </a:endParaRPr>
        </a:p>
      </dgm:t>
    </dgm:pt>
    <dgm:pt modelId="{E39FE74B-AC72-4FA1-AC46-B072E76F00F3}" type="parTrans" cxnId="{97855B1B-521B-4E32-8363-7F4EDFC03F03}">
      <dgm:prSet/>
      <dgm:spPr/>
      <dgm:t>
        <a:bodyPr/>
        <a:lstStyle/>
        <a:p>
          <a:pPr rtl="1"/>
          <a:endParaRPr lang="he-IL"/>
        </a:p>
      </dgm:t>
    </dgm:pt>
    <dgm:pt modelId="{D35AAEEB-2282-4C0D-82E7-2C168A29F1AB}" type="sibTrans" cxnId="{97855B1B-521B-4E32-8363-7F4EDFC03F03}">
      <dgm:prSet/>
      <dgm:spPr/>
      <dgm:t>
        <a:bodyPr/>
        <a:lstStyle/>
        <a:p>
          <a:pPr rtl="1"/>
          <a:endParaRPr lang="he-IL"/>
        </a:p>
      </dgm:t>
    </dgm:pt>
    <dgm:pt modelId="{E41366DD-DA82-4F77-8B4D-01CAE56E37AB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dirty="0">
              <a:solidFill>
                <a:schemeClr val="tx1"/>
              </a:solidFill>
            </a:rPr>
            <a:t>كحولات</a:t>
          </a:r>
          <a:endParaRPr lang="he-IL" dirty="0">
            <a:solidFill>
              <a:schemeClr val="tx1"/>
            </a:solidFill>
          </a:endParaRPr>
        </a:p>
      </dgm:t>
    </dgm:pt>
    <dgm:pt modelId="{86FD314B-26FD-4E3C-A5BC-D3BB0EB6580A}" type="parTrans" cxnId="{08AAE00A-6233-498C-9697-6438BE53A73C}">
      <dgm:prSet/>
      <dgm:spPr/>
      <dgm:t>
        <a:bodyPr/>
        <a:lstStyle/>
        <a:p>
          <a:pPr rtl="1"/>
          <a:endParaRPr lang="he-IL"/>
        </a:p>
      </dgm:t>
    </dgm:pt>
    <dgm:pt modelId="{A964EC3A-908A-42E2-AA5A-38036635EE65}" type="sibTrans" cxnId="{08AAE00A-6233-498C-9697-6438BE53A73C}">
      <dgm:prSet/>
      <dgm:spPr/>
      <dgm:t>
        <a:bodyPr/>
        <a:lstStyle/>
        <a:p>
          <a:pPr rtl="1"/>
          <a:endParaRPr lang="he-IL"/>
        </a:p>
      </dgm:t>
    </dgm:pt>
    <dgm:pt modelId="{A3CCAFC9-44F2-4CFB-8705-CE8F249A4138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sz="1600" dirty="0">
              <a:solidFill>
                <a:schemeClr val="tx1"/>
              </a:solidFill>
            </a:rPr>
            <a:t>هيدروكربونات</a:t>
          </a:r>
          <a:endParaRPr lang="he-IL" sz="1600" dirty="0">
            <a:solidFill>
              <a:schemeClr val="tx1"/>
            </a:solidFill>
          </a:endParaRPr>
        </a:p>
      </dgm:t>
    </dgm:pt>
    <dgm:pt modelId="{1D5FCF99-0372-428F-B50E-45E2B543DDA0}" type="parTrans" cxnId="{0E7CD69C-FBCB-4102-8E97-8939D4FA9BA5}">
      <dgm:prSet/>
      <dgm:spPr/>
      <dgm:t>
        <a:bodyPr/>
        <a:lstStyle/>
        <a:p>
          <a:pPr rtl="1"/>
          <a:endParaRPr lang="he-IL"/>
        </a:p>
      </dgm:t>
    </dgm:pt>
    <dgm:pt modelId="{A8773439-F90B-40A0-BCE4-A595DAFBA1CB}" type="sibTrans" cxnId="{0E7CD69C-FBCB-4102-8E97-8939D4FA9BA5}">
      <dgm:prSet/>
      <dgm:spPr/>
      <dgm:t>
        <a:bodyPr/>
        <a:lstStyle/>
        <a:p>
          <a:pPr rtl="1"/>
          <a:endParaRPr lang="he-IL"/>
        </a:p>
      </dgm:t>
    </dgm:pt>
    <dgm:pt modelId="{47C8B06D-A42F-4ED1-9222-FD004E6ED03F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dirty="0" err="1"/>
            <a:t>ألكانات</a:t>
          </a:r>
          <a:endParaRPr lang="he-IL" dirty="0"/>
        </a:p>
      </dgm:t>
    </dgm:pt>
    <dgm:pt modelId="{04F2AE42-7545-4C1A-8BEC-26392E06E6A3}" type="parTrans" cxnId="{4D5F4D81-5162-49C0-911C-8C0781BF9DA8}">
      <dgm:prSet/>
      <dgm:spPr/>
      <dgm:t>
        <a:bodyPr/>
        <a:lstStyle/>
        <a:p>
          <a:pPr rtl="1"/>
          <a:endParaRPr lang="he-IL"/>
        </a:p>
      </dgm:t>
    </dgm:pt>
    <dgm:pt modelId="{9DFDC3FA-87EF-467D-B48D-C97DC4060E68}" type="sibTrans" cxnId="{4D5F4D81-5162-49C0-911C-8C0781BF9DA8}">
      <dgm:prSet/>
      <dgm:spPr/>
      <dgm:t>
        <a:bodyPr/>
        <a:lstStyle/>
        <a:p>
          <a:pPr rtl="1"/>
          <a:endParaRPr lang="he-IL"/>
        </a:p>
      </dgm:t>
    </dgm:pt>
    <dgm:pt modelId="{6CD479FF-138E-4F9A-9D9E-CAA6EF7CD147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dirty="0" err="1"/>
            <a:t>ألكينات</a:t>
          </a:r>
          <a:endParaRPr lang="he-IL" dirty="0"/>
        </a:p>
      </dgm:t>
    </dgm:pt>
    <dgm:pt modelId="{893A2FB1-63E8-43A2-AE7D-CFF336FB7571}" type="parTrans" cxnId="{C61BA5AA-703C-4B7A-8BE3-A7077733955D}">
      <dgm:prSet/>
      <dgm:spPr/>
      <dgm:t>
        <a:bodyPr/>
        <a:lstStyle/>
        <a:p>
          <a:pPr rtl="1"/>
          <a:endParaRPr lang="he-IL"/>
        </a:p>
      </dgm:t>
    </dgm:pt>
    <dgm:pt modelId="{6E4A5BE5-59CC-44EC-B7F8-3E2795A0FB87}" type="sibTrans" cxnId="{C61BA5AA-703C-4B7A-8BE3-A7077733955D}">
      <dgm:prSet/>
      <dgm:spPr/>
      <dgm:t>
        <a:bodyPr/>
        <a:lstStyle/>
        <a:p>
          <a:pPr rtl="1"/>
          <a:endParaRPr lang="he-IL"/>
        </a:p>
      </dgm:t>
    </dgm:pt>
    <dgm:pt modelId="{6691971D-0403-4688-BFC6-06D0920F3A3B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dirty="0" err="1"/>
            <a:t>ألكاينات</a:t>
          </a:r>
          <a:endParaRPr lang="he-IL" dirty="0"/>
        </a:p>
      </dgm:t>
    </dgm:pt>
    <dgm:pt modelId="{7F78FDC6-7C9A-4248-9AD8-9B31A587D147}" type="parTrans" cxnId="{506644E8-18CD-4D72-A99A-5D2A34352802}">
      <dgm:prSet/>
      <dgm:spPr/>
      <dgm:t>
        <a:bodyPr/>
        <a:lstStyle/>
        <a:p>
          <a:pPr rtl="1"/>
          <a:endParaRPr lang="he-IL"/>
        </a:p>
      </dgm:t>
    </dgm:pt>
    <dgm:pt modelId="{0DF263AA-2736-43D5-A1D7-5C31A3BC27CA}" type="sibTrans" cxnId="{506644E8-18CD-4D72-A99A-5D2A34352802}">
      <dgm:prSet/>
      <dgm:spPr/>
      <dgm:t>
        <a:bodyPr/>
        <a:lstStyle/>
        <a:p>
          <a:pPr rtl="1"/>
          <a:endParaRPr lang="he-IL"/>
        </a:p>
      </dgm:t>
    </dgm:pt>
    <dgm:pt modelId="{1AA592F0-7E03-4415-8CC6-D41E607A8D38}" type="pres">
      <dgm:prSet presAssocID="{9E4BB810-D2D7-4E9E-AB83-E972288378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B658C1A-3F9B-428B-A68A-5B76A838776C}" type="pres">
      <dgm:prSet presAssocID="{32BB9AE7-5C92-4793-B8C9-837F05E6A63A}" presName="hierRoot1" presStyleCnt="0">
        <dgm:presLayoutVars>
          <dgm:hierBranch val="init"/>
        </dgm:presLayoutVars>
      </dgm:prSet>
      <dgm:spPr/>
    </dgm:pt>
    <dgm:pt modelId="{1EEFB1B7-3231-49B2-90EE-7C8AD504C35B}" type="pres">
      <dgm:prSet presAssocID="{32BB9AE7-5C92-4793-B8C9-837F05E6A63A}" presName="rootComposite1" presStyleCnt="0"/>
      <dgm:spPr/>
    </dgm:pt>
    <dgm:pt modelId="{D765945C-C6E6-40D4-919E-60E282B4539D}" type="pres">
      <dgm:prSet presAssocID="{32BB9AE7-5C92-4793-B8C9-837F05E6A63A}" presName="rootText1" presStyleLbl="node0" presStyleIdx="0" presStyleCnt="1" custScaleX="224472">
        <dgm:presLayoutVars>
          <dgm:chPref val="3"/>
        </dgm:presLayoutVars>
      </dgm:prSet>
      <dgm:spPr/>
    </dgm:pt>
    <dgm:pt modelId="{4A41EF04-4A66-40AE-BE65-D2EE609C2751}" type="pres">
      <dgm:prSet presAssocID="{32BB9AE7-5C92-4793-B8C9-837F05E6A63A}" presName="rootConnector1" presStyleLbl="node1" presStyleIdx="0" presStyleCnt="0"/>
      <dgm:spPr/>
    </dgm:pt>
    <dgm:pt modelId="{77F0F2F6-15C4-4143-BCA4-BA05E8427CEE}" type="pres">
      <dgm:prSet presAssocID="{32BB9AE7-5C92-4793-B8C9-837F05E6A63A}" presName="hierChild2" presStyleCnt="0"/>
      <dgm:spPr/>
    </dgm:pt>
    <dgm:pt modelId="{341CF7C1-B8FC-4F7B-BFC7-99AB7E2E1CC0}" type="pres">
      <dgm:prSet presAssocID="{25BB39E5-DD94-44C6-9368-A18C8A289D4D}" presName="Name37" presStyleLbl="parChTrans1D2" presStyleIdx="0" presStyleCnt="2"/>
      <dgm:spPr/>
    </dgm:pt>
    <dgm:pt modelId="{1B6D48A9-4BDE-437F-B7D3-C5BC594047D3}" type="pres">
      <dgm:prSet presAssocID="{A12B9E6B-7B0D-49C1-B41D-3235CA1D5BA9}" presName="hierRoot2" presStyleCnt="0">
        <dgm:presLayoutVars>
          <dgm:hierBranch val="init"/>
        </dgm:presLayoutVars>
      </dgm:prSet>
      <dgm:spPr/>
    </dgm:pt>
    <dgm:pt modelId="{08CA886C-8409-48B8-8078-96F7A4F4BD42}" type="pres">
      <dgm:prSet presAssocID="{A12B9E6B-7B0D-49C1-B41D-3235CA1D5BA9}" presName="rootComposite" presStyleCnt="0"/>
      <dgm:spPr/>
    </dgm:pt>
    <dgm:pt modelId="{26402BD1-81F0-431E-8081-275A8F5BD5E2}" type="pres">
      <dgm:prSet presAssocID="{A12B9E6B-7B0D-49C1-B41D-3235CA1D5BA9}" presName="rootText" presStyleLbl="node2" presStyleIdx="0" presStyleCnt="2" custScaleX="197526" custScaleY="134402" custLinFactX="-55450" custLinFactNeighborX="-100000" custLinFactNeighborY="5225">
        <dgm:presLayoutVars>
          <dgm:chPref val="3"/>
        </dgm:presLayoutVars>
      </dgm:prSet>
      <dgm:spPr/>
    </dgm:pt>
    <dgm:pt modelId="{00C2A837-4E56-4731-9CCC-1090CA9AEE30}" type="pres">
      <dgm:prSet presAssocID="{A12B9E6B-7B0D-49C1-B41D-3235CA1D5BA9}" presName="rootConnector" presStyleLbl="node2" presStyleIdx="0" presStyleCnt="2"/>
      <dgm:spPr/>
    </dgm:pt>
    <dgm:pt modelId="{71CB8B76-BED1-4720-AD91-EE37CF517612}" type="pres">
      <dgm:prSet presAssocID="{A12B9E6B-7B0D-49C1-B41D-3235CA1D5BA9}" presName="hierChild4" presStyleCnt="0"/>
      <dgm:spPr/>
    </dgm:pt>
    <dgm:pt modelId="{35D3AF23-5A37-4F59-91E4-550BFEB3D027}" type="pres">
      <dgm:prSet presAssocID="{A9052B0B-F60D-463E-8E0C-C1F3211AD68D}" presName="Name37" presStyleLbl="parChTrans1D3" presStyleIdx="0" presStyleCnt="8"/>
      <dgm:spPr/>
    </dgm:pt>
    <dgm:pt modelId="{5F23ACC8-D23E-499E-A024-62EC73F821D1}" type="pres">
      <dgm:prSet presAssocID="{CB5F5807-8FAD-40A3-8B62-F67A8BA4E2C7}" presName="hierRoot2" presStyleCnt="0">
        <dgm:presLayoutVars>
          <dgm:hierBranch val="init"/>
        </dgm:presLayoutVars>
      </dgm:prSet>
      <dgm:spPr/>
    </dgm:pt>
    <dgm:pt modelId="{381E334E-A60C-486E-8A24-2692AF650C9A}" type="pres">
      <dgm:prSet presAssocID="{CB5F5807-8FAD-40A3-8B62-F67A8BA4E2C7}" presName="rootComposite" presStyleCnt="0"/>
      <dgm:spPr/>
    </dgm:pt>
    <dgm:pt modelId="{B1BA1C62-7C66-4C7D-AB31-C4231AA78A3D}" type="pres">
      <dgm:prSet presAssocID="{CB5F5807-8FAD-40A3-8B62-F67A8BA4E2C7}" presName="rootText" presStyleLbl="node3" presStyleIdx="0" presStyleCnt="8">
        <dgm:presLayoutVars>
          <dgm:chPref val="3"/>
        </dgm:presLayoutVars>
      </dgm:prSet>
      <dgm:spPr/>
    </dgm:pt>
    <dgm:pt modelId="{5CDA59D5-DE02-45B9-8609-51A19C739BE1}" type="pres">
      <dgm:prSet presAssocID="{CB5F5807-8FAD-40A3-8B62-F67A8BA4E2C7}" presName="rootConnector" presStyleLbl="node3" presStyleIdx="0" presStyleCnt="8"/>
      <dgm:spPr/>
    </dgm:pt>
    <dgm:pt modelId="{C8245DCB-D442-43B1-BD0E-9E28EFFC457D}" type="pres">
      <dgm:prSet presAssocID="{CB5F5807-8FAD-40A3-8B62-F67A8BA4E2C7}" presName="hierChild4" presStyleCnt="0"/>
      <dgm:spPr/>
    </dgm:pt>
    <dgm:pt modelId="{92FE40F9-35C8-41F2-AE0E-D933D104948E}" type="pres">
      <dgm:prSet presAssocID="{CB5F5807-8FAD-40A3-8B62-F67A8BA4E2C7}" presName="hierChild5" presStyleCnt="0"/>
      <dgm:spPr/>
    </dgm:pt>
    <dgm:pt modelId="{56FF6C75-9AF3-4F22-AEF6-EEAB3405F363}" type="pres">
      <dgm:prSet presAssocID="{A8692E96-3529-4F69-9DE6-47D1580816C6}" presName="Name37" presStyleLbl="parChTrans1D3" presStyleIdx="1" presStyleCnt="8"/>
      <dgm:spPr/>
    </dgm:pt>
    <dgm:pt modelId="{32DE8CE6-5FDE-4099-B630-BDCE3CE66664}" type="pres">
      <dgm:prSet presAssocID="{3B65EE54-E1B9-4B3D-8DF2-B3EAF5CBEBE5}" presName="hierRoot2" presStyleCnt="0">
        <dgm:presLayoutVars>
          <dgm:hierBranch val="init"/>
        </dgm:presLayoutVars>
      </dgm:prSet>
      <dgm:spPr/>
    </dgm:pt>
    <dgm:pt modelId="{4AC96441-BA23-420D-B101-5276B0094174}" type="pres">
      <dgm:prSet presAssocID="{3B65EE54-E1B9-4B3D-8DF2-B3EAF5CBEBE5}" presName="rootComposite" presStyleCnt="0"/>
      <dgm:spPr/>
    </dgm:pt>
    <dgm:pt modelId="{13230B68-7528-4D20-B8D3-20BEAFE902A4}" type="pres">
      <dgm:prSet presAssocID="{3B65EE54-E1B9-4B3D-8DF2-B3EAF5CBEBE5}" presName="rootText" presStyleLbl="node3" presStyleIdx="1" presStyleCnt="8">
        <dgm:presLayoutVars>
          <dgm:chPref val="3"/>
        </dgm:presLayoutVars>
      </dgm:prSet>
      <dgm:spPr/>
    </dgm:pt>
    <dgm:pt modelId="{6E3F4E33-B8B7-495E-84AD-4AED413961B0}" type="pres">
      <dgm:prSet presAssocID="{3B65EE54-E1B9-4B3D-8DF2-B3EAF5CBEBE5}" presName="rootConnector" presStyleLbl="node3" presStyleIdx="1" presStyleCnt="8"/>
      <dgm:spPr/>
    </dgm:pt>
    <dgm:pt modelId="{27A7CC69-5EAA-443F-A606-AF7CEABEBCA6}" type="pres">
      <dgm:prSet presAssocID="{3B65EE54-E1B9-4B3D-8DF2-B3EAF5CBEBE5}" presName="hierChild4" presStyleCnt="0"/>
      <dgm:spPr/>
    </dgm:pt>
    <dgm:pt modelId="{109EF511-C811-4720-ADA0-ACFE765960DF}" type="pres">
      <dgm:prSet presAssocID="{3B65EE54-E1B9-4B3D-8DF2-B3EAF5CBEBE5}" presName="hierChild5" presStyleCnt="0"/>
      <dgm:spPr/>
    </dgm:pt>
    <dgm:pt modelId="{F2DCA323-3D41-4CAF-A3B7-48FB99BDB19F}" type="pres">
      <dgm:prSet presAssocID="{BD2CE32A-D003-4C32-A06C-2F9CD76A5157}" presName="Name37" presStyleLbl="parChTrans1D3" presStyleIdx="2" presStyleCnt="8"/>
      <dgm:spPr/>
    </dgm:pt>
    <dgm:pt modelId="{10B49CC3-A36D-4744-AF05-6408107627A7}" type="pres">
      <dgm:prSet presAssocID="{7B2EBF77-1EAA-4148-918B-9EC42DC06AB1}" presName="hierRoot2" presStyleCnt="0">
        <dgm:presLayoutVars>
          <dgm:hierBranch val="init"/>
        </dgm:presLayoutVars>
      </dgm:prSet>
      <dgm:spPr/>
    </dgm:pt>
    <dgm:pt modelId="{B3DD0390-9829-4AEC-8D21-8974C3B78BAB}" type="pres">
      <dgm:prSet presAssocID="{7B2EBF77-1EAA-4148-918B-9EC42DC06AB1}" presName="rootComposite" presStyleCnt="0"/>
      <dgm:spPr/>
    </dgm:pt>
    <dgm:pt modelId="{E0E79097-D783-4A6F-A78B-ED373267D02F}" type="pres">
      <dgm:prSet presAssocID="{7B2EBF77-1EAA-4148-918B-9EC42DC06AB1}" presName="rootText" presStyleLbl="node3" presStyleIdx="2" presStyleCnt="8">
        <dgm:presLayoutVars>
          <dgm:chPref val="3"/>
        </dgm:presLayoutVars>
      </dgm:prSet>
      <dgm:spPr/>
    </dgm:pt>
    <dgm:pt modelId="{1C44157B-5838-4ACA-B214-CDF7F423D355}" type="pres">
      <dgm:prSet presAssocID="{7B2EBF77-1EAA-4148-918B-9EC42DC06AB1}" presName="rootConnector" presStyleLbl="node3" presStyleIdx="2" presStyleCnt="8"/>
      <dgm:spPr/>
    </dgm:pt>
    <dgm:pt modelId="{77739546-4E54-4931-AFF6-F2CA180CC981}" type="pres">
      <dgm:prSet presAssocID="{7B2EBF77-1EAA-4148-918B-9EC42DC06AB1}" presName="hierChild4" presStyleCnt="0"/>
      <dgm:spPr/>
    </dgm:pt>
    <dgm:pt modelId="{2C05052D-ABCD-4C21-9764-8737D1CD1C37}" type="pres">
      <dgm:prSet presAssocID="{7B2EBF77-1EAA-4148-918B-9EC42DC06AB1}" presName="hierChild5" presStyleCnt="0"/>
      <dgm:spPr/>
    </dgm:pt>
    <dgm:pt modelId="{CCD81CF5-A5A9-4D3E-8107-7E7422DF0FC6}" type="pres">
      <dgm:prSet presAssocID="{F008E0EB-7F74-4CA1-A18B-D72AE78FEA81}" presName="Name37" presStyleLbl="parChTrans1D3" presStyleIdx="3" presStyleCnt="8"/>
      <dgm:spPr/>
    </dgm:pt>
    <dgm:pt modelId="{785132AE-BEFD-4506-9262-4EB2940897E4}" type="pres">
      <dgm:prSet presAssocID="{F684A433-DE57-45FE-BCEB-CB7F10F7B7E1}" presName="hierRoot2" presStyleCnt="0">
        <dgm:presLayoutVars>
          <dgm:hierBranch val="init"/>
        </dgm:presLayoutVars>
      </dgm:prSet>
      <dgm:spPr/>
    </dgm:pt>
    <dgm:pt modelId="{1C71A888-00A1-471E-B90B-2A97B722C5BB}" type="pres">
      <dgm:prSet presAssocID="{F684A433-DE57-45FE-BCEB-CB7F10F7B7E1}" presName="rootComposite" presStyleCnt="0"/>
      <dgm:spPr/>
    </dgm:pt>
    <dgm:pt modelId="{70A4F708-114B-4622-AACA-AD6C90276561}" type="pres">
      <dgm:prSet presAssocID="{F684A433-DE57-45FE-BCEB-CB7F10F7B7E1}" presName="rootText" presStyleLbl="node3" presStyleIdx="3" presStyleCnt="8">
        <dgm:presLayoutVars>
          <dgm:chPref val="3"/>
        </dgm:presLayoutVars>
      </dgm:prSet>
      <dgm:spPr/>
    </dgm:pt>
    <dgm:pt modelId="{8E252CC9-E7B3-4281-839F-1C7F74BAB66B}" type="pres">
      <dgm:prSet presAssocID="{F684A433-DE57-45FE-BCEB-CB7F10F7B7E1}" presName="rootConnector" presStyleLbl="node3" presStyleIdx="3" presStyleCnt="8"/>
      <dgm:spPr/>
    </dgm:pt>
    <dgm:pt modelId="{A2EB805C-3A6D-4EB5-9EE1-0B39C7426ACD}" type="pres">
      <dgm:prSet presAssocID="{F684A433-DE57-45FE-BCEB-CB7F10F7B7E1}" presName="hierChild4" presStyleCnt="0"/>
      <dgm:spPr/>
    </dgm:pt>
    <dgm:pt modelId="{0918EB15-049E-470D-B223-BB02E67DDED3}" type="pres">
      <dgm:prSet presAssocID="{F684A433-DE57-45FE-BCEB-CB7F10F7B7E1}" presName="hierChild5" presStyleCnt="0"/>
      <dgm:spPr/>
    </dgm:pt>
    <dgm:pt modelId="{D8231AAC-3969-49C5-B601-5D947DA99E0D}" type="pres">
      <dgm:prSet presAssocID="{F72672A5-CC9B-4AC0-AA4A-CCF3344CE78E}" presName="Name37" presStyleLbl="parChTrans1D3" presStyleIdx="4" presStyleCnt="8"/>
      <dgm:spPr/>
    </dgm:pt>
    <dgm:pt modelId="{19409BF8-3A4C-4808-9078-40E1A564919F}" type="pres">
      <dgm:prSet presAssocID="{2B75193F-7D7A-4531-8AFB-4CED42E0E7F9}" presName="hierRoot2" presStyleCnt="0">
        <dgm:presLayoutVars>
          <dgm:hierBranch val="init"/>
        </dgm:presLayoutVars>
      </dgm:prSet>
      <dgm:spPr/>
    </dgm:pt>
    <dgm:pt modelId="{3158A0E6-951C-4E7E-B0DF-14047050421D}" type="pres">
      <dgm:prSet presAssocID="{2B75193F-7D7A-4531-8AFB-4CED42E0E7F9}" presName="rootComposite" presStyleCnt="0"/>
      <dgm:spPr/>
    </dgm:pt>
    <dgm:pt modelId="{486273B8-374E-4B7B-8472-746BEBCB8074}" type="pres">
      <dgm:prSet presAssocID="{2B75193F-7D7A-4531-8AFB-4CED42E0E7F9}" presName="rootText" presStyleLbl="node3" presStyleIdx="4" presStyleCnt="8">
        <dgm:presLayoutVars>
          <dgm:chPref val="3"/>
        </dgm:presLayoutVars>
      </dgm:prSet>
      <dgm:spPr/>
    </dgm:pt>
    <dgm:pt modelId="{8208974F-B5A4-4D5B-8E42-00415AC76B39}" type="pres">
      <dgm:prSet presAssocID="{2B75193F-7D7A-4531-8AFB-4CED42E0E7F9}" presName="rootConnector" presStyleLbl="node3" presStyleIdx="4" presStyleCnt="8"/>
      <dgm:spPr/>
    </dgm:pt>
    <dgm:pt modelId="{2D3C827C-558E-4F00-8393-1D68F749ED3B}" type="pres">
      <dgm:prSet presAssocID="{2B75193F-7D7A-4531-8AFB-4CED42E0E7F9}" presName="hierChild4" presStyleCnt="0"/>
      <dgm:spPr/>
    </dgm:pt>
    <dgm:pt modelId="{F4A8FA0D-0800-43A2-89B5-0A3F40914EB1}" type="pres">
      <dgm:prSet presAssocID="{2B75193F-7D7A-4531-8AFB-4CED42E0E7F9}" presName="hierChild5" presStyleCnt="0"/>
      <dgm:spPr/>
    </dgm:pt>
    <dgm:pt modelId="{2A7DA26B-F8E8-438F-9B2B-6B4614032E1E}" type="pres">
      <dgm:prSet presAssocID="{E39FE74B-AC72-4FA1-AC46-B072E76F00F3}" presName="Name37" presStyleLbl="parChTrans1D3" presStyleIdx="5" presStyleCnt="8"/>
      <dgm:spPr/>
    </dgm:pt>
    <dgm:pt modelId="{D8FC1807-28ED-4826-ABB8-2B121D047257}" type="pres">
      <dgm:prSet presAssocID="{BA4C3E31-8ACC-407E-A798-40A53F28AA21}" presName="hierRoot2" presStyleCnt="0">
        <dgm:presLayoutVars>
          <dgm:hierBranch val="init"/>
        </dgm:presLayoutVars>
      </dgm:prSet>
      <dgm:spPr/>
    </dgm:pt>
    <dgm:pt modelId="{C49CC9B1-0DCA-4DDB-8C32-CF9B809A215C}" type="pres">
      <dgm:prSet presAssocID="{BA4C3E31-8ACC-407E-A798-40A53F28AA21}" presName="rootComposite" presStyleCnt="0"/>
      <dgm:spPr/>
    </dgm:pt>
    <dgm:pt modelId="{E9E73121-B698-4A10-A9EB-F34E04E82684}" type="pres">
      <dgm:prSet presAssocID="{BA4C3E31-8ACC-407E-A798-40A53F28AA21}" presName="rootText" presStyleLbl="node3" presStyleIdx="5" presStyleCnt="8">
        <dgm:presLayoutVars>
          <dgm:chPref val="3"/>
        </dgm:presLayoutVars>
      </dgm:prSet>
      <dgm:spPr/>
    </dgm:pt>
    <dgm:pt modelId="{AEC7F48B-046D-4C25-9377-5BAC7CCA8C4A}" type="pres">
      <dgm:prSet presAssocID="{BA4C3E31-8ACC-407E-A798-40A53F28AA21}" presName="rootConnector" presStyleLbl="node3" presStyleIdx="5" presStyleCnt="8"/>
      <dgm:spPr/>
    </dgm:pt>
    <dgm:pt modelId="{8C7EB68E-1450-40E6-978F-A3EF22DAAA23}" type="pres">
      <dgm:prSet presAssocID="{BA4C3E31-8ACC-407E-A798-40A53F28AA21}" presName="hierChild4" presStyleCnt="0"/>
      <dgm:spPr/>
    </dgm:pt>
    <dgm:pt modelId="{A130B02A-BE31-4D91-9B66-3880C8653027}" type="pres">
      <dgm:prSet presAssocID="{BA4C3E31-8ACC-407E-A798-40A53F28AA21}" presName="hierChild5" presStyleCnt="0"/>
      <dgm:spPr/>
    </dgm:pt>
    <dgm:pt modelId="{ECD99DDE-03DB-4E01-BA25-3B56F36C61CC}" type="pres">
      <dgm:prSet presAssocID="{86FD314B-26FD-4E3C-A5BC-D3BB0EB6580A}" presName="Name37" presStyleLbl="parChTrans1D3" presStyleIdx="6" presStyleCnt="8"/>
      <dgm:spPr/>
    </dgm:pt>
    <dgm:pt modelId="{3DA815E0-DAD3-4133-81B2-BF796D02E419}" type="pres">
      <dgm:prSet presAssocID="{E41366DD-DA82-4F77-8B4D-01CAE56E37AB}" presName="hierRoot2" presStyleCnt="0">
        <dgm:presLayoutVars>
          <dgm:hierBranch val="init"/>
        </dgm:presLayoutVars>
      </dgm:prSet>
      <dgm:spPr/>
    </dgm:pt>
    <dgm:pt modelId="{DA873589-0AFA-40EA-ADC2-49944A34F8EF}" type="pres">
      <dgm:prSet presAssocID="{E41366DD-DA82-4F77-8B4D-01CAE56E37AB}" presName="rootComposite" presStyleCnt="0"/>
      <dgm:spPr/>
    </dgm:pt>
    <dgm:pt modelId="{AFDDD299-F080-4CDF-83F5-3780BC3BCCEB}" type="pres">
      <dgm:prSet presAssocID="{E41366DD-DA82-4F77-8B4D-01CAE56E37AB}" presName="rootText" presStyleLbl="node3" presStyleIdx="6" presStyleCnt="8">
        <dgm:presLayoutVars>
          <dgm:chPref val="3"/>
        </dgm:presLayoutVars>
      </dgm:prSet>
      <dgm:spPr/>
    </dgm:pt>
    <dgm:pt modelId="{90F3ED39-C077-4280-9D77-D1D3EE9BA394}" type="pres">
      <dgm:prSet presAssocID="{E41366DD-DA82-4F77-8B4D-01CAE56E37AB}" presName="rootConnector" presStyleLbl="node3" presStyleIdx="6" presStyleCnt="8"/>
      <dgm:spPr/>
    </dgm:pt>
    <dgm:pt modelId="{9E2B6AD1-F03A-49F1-90ED-6AD770A7D636}" type="pres">
      <dgm:prSet presAssocID="{E41366DD-DA82-4F77-8B4D-01CAE56E37AB}" presName="hierChild4" presStyleCnt="0"/>
      <dgm:spPr/>
    </dgm:pt>
    <dgm:pt modelId="{3058B08F-2C54-4DCE-8944-52C553B97D9B}" type="pres">
      <dgm:prSet presAssocID="{E41366DD-DA82-4F77-8B4D-01CAE56E37AB}" presName="hierChild5" presStyleCnt="0"/>
      <dgm:spPr/>
    </dgm:pt>
    <dgm:pt modelId="{407108C3-C152-41E7-966B-35BDA88F8174}" type="pres">
      <dgm:prSet presAssocID="{1D5FCF99-0372-428F-B50E-45E2B543DDA0}" presName="Name37" presStyleLbl="parChTrans1D3" presStyleIdx="7" presStyleCnt="8"/>
      <dgm:spPr/>
    </dgm:pt>
    <dgm:pt modelId="{0B80A76D-76B7-4E95-BB76-91AC02049ACC}" type="pres">
      <dgm:prSet presAssocID="{A3CCAFC9-44F2-4CFB-8705-CE8F249A4138}" presName="hierRoot2" presStyleCnt="0">
        <dgm:presLayoutVars>
          <dgm:hierBranch val="init"/>
        </dgm:presLayoutVars>
      </dgm:prSet>
      <dgm:spPr/>
    </dgm:pt>
    <dgm:pt modelId="{8D7611BC-D7E1-4ECF-9E66-CBF2A1446E89}" type="pres">
      <dgm:prSet presAssocID="{A3CCAFC9-44F2-4CFB-8705-CE8F249A4138}" presName="rootComposite" presStyleCnt="0"/>
      <dgm:spPr/>
    </dgm:pt>
    <dgm:pt modelId="{08312D1E-E846-4DDB-9CA5-A4364B5AB475}" type="pres">
      <dgm:prSet presAssocID="{A3CCAFC9-44F2-4CFB-8705-CE8F249A4138}" presName="rootText" presStyleLbl="node3" presStyleIdx="7" presStyleCnt="8">
        <dgm:presLayoutVars>
          <dgm:chPref val="3"/>
        </dgm:presLayoutVars>
      </dgm:prSet>
      <dgm:spPr/>
    </dgm:pt>
    <dgm:pt modelId="{2B667084-4542-43DB-9F56-CEA0C57A4A3B}" type="pres">
      <dgm:prSet presAssocID="{A3CCAFC9-44F2-4CFB-8705-CE8F249A4138}" presName="rootConnector" presStyleLbl="node3" presStyleIdx="7" presStyleCnt="8"/>
      <dgm:spPr/>
    </dgm:pt>
    <dgm:pt modelId="{BD855BA6-76A4-4203-B0F1-310A206DC990}" type="pres">
      <dgm:prSet presAssocID="{A3CCAFC9-44F2-4CFB-8705-CE8F249A4138}" presName="hierChild4" presStyleCnt="0"/>
      <dgm:spPr/>
    </dgm:pt>
    <dgm:pt modelId="{29BB4EFD-C5D3-4029-B14D-E5A7BF0424D5}" type="pres">
      <dgm:prSet presAssocID="{04F2AE42-7545-4C1A-8BEC-26392E06E6A3}" presName="Name37" presStyleLbl="parChTrans1D4" presStyleIdx="0" presStyleCnt="3"/>
      <dgm:spPr/>
    </dgm:pt>
    <dgm:pt modelId="{DE98A3AA-353D-42AC-A83F-D6320FA87D2C}" type="pres">
      <dgm:prSet presAssocID="{47C8B06D-A42F-4ED1-9222-FD004E6ED03F}" presName="hierRoot2" presStyleCnt="0">
        <dgm:presLayoutVars>
          <dgm:hierBranch val="init"/>
        </dgm:presLayoutVars>
      </dgm:prSet>
      <dgm:spPr/>
    </dgm:pt>
    <dgm:pt modelId="{430CE563-671F-453E-BC6C-3458F9690116}" type="pres">
      <dgm:prSet presAssocID="{47C8B06D-A42F-4ED1-9222-FD004E6ED03F}" presName="rootComposite" presStyleCnt="0"/>
      <dgm:spPr/>
    </dgm:pt>
    <dgm:pt modelId="{D96E7CAA-7433-42DE-A253-1D5995BC33DC}" type="pres">
      <dgm:prSet presAssocID="{47C8B06D-A42F-4ED1-9222-FD004E6ED03F}" presName="rootText" presStyleLbl="node4" presStyleIdx="0" presStyleCnt="3">
        <dgm:presLayoutVars>
          <dgm:chPref val="3"/>
        </dgm:presLayoutVars>
      </dgm:prSet>
      <dgm:spPr/>
    </dgm:pt>
    <dgm:pt modelId="{9F976C10-C788-44B3-96E4-10B38C4A11A2}" type="pres">
      <dgm:prSet presAssocID="{47C8B06D-A42F-4ED1-9222-FD004E6ED03F}" presName="rootConnector" presStyleLbl="node4" presStyleIdx="0" presStyleCnt="3"/>
      <dgm:spPr/>
    </dgm:pt>
    <dgm:pt modelId="{7C760EC4-16D4-4620-811A-ED96E18BF9E6}" type="pres">
      <dgm:prSet presAssocID="{47C8B06D-A42F-4ED1-9222-FD004E6ED03F}" presName="hierChild4" presStyleCnt="0"/>
      <dgm:spPr/>
    </dgm:pt>
    <dgm:pt modelId="{9203D68E-0B4C-4456-8B10-41D618CC7E1E}" type="pres">
      <dgm:prSet presAssocID="{47C8B06D-A42F-4ED1-9222-FD004E6ED03F}" presName="hierChild5" presStyleCnt="0"/>
      <dgm:spPr/>
    </dgm:pt>
    <dgm:pt modelId="{C81BAF1C-D60C-4A16-9BAD-3C985D0E2286}" type="pres">
      <dgm:prSet presAssocID="{893A2FB1-63E8-43A2-AE7D-CFF336FB7571}" presName="Name37" presStyleLbl="parChTrans1D4" presStyleIdx="1" presStyleCnt="3"/>
      <dgm:spPr/>
    </dgm:pt>
    <dgm:pt modelId="{EFBBD99A-54A6-4BAE-B40A-AD2C27DB0143}" type="pres">
      <dgm:prSet presAssocID="{6CD479FF-138E-4F9A-9D9E-CAA6EF7CD147}" presName="hierRoot2" presStyleCnt="0">
        <dgm:presLayoutVars>
          <dgm:hierBranch val="init"/>
        </dgm:presLayoutVars>
      </dgm:prSet>
      <dgm:spPr/>
    </dgm:pt>
    <dgm:pt modelId="{ED9FD35F-6F9E-4819-B826-1DAD4BDA465C}" type="pres">
      <dgm:prSet presAssocID="{6CD479FF-138E-4F9A-9D9E-CAA6EF7CD147}" presName="rootComposite" presStyleCnt="0"/>
      <dgm:spPr/>
    </dgm:pt>
    <dgm:pt modelId="{E963D937-B942-452B-8EEA-33DD4A732F45}" type="pres">
      <dgm:prSet presAssocID="{6CD479FF-138E-4F9A-9D9E-CAA6EF7CD147}" presName="rootText" presStyleLbl="node4" presStyleIdx="1" presStyleCnt="3">
        <dgm:presLayoutVars>
          <dgm:chPref val="3"/>
        </dgm:presLayoutVars>
      </dgm:prSet>
      <dgm:spPr/>
    </dgm:pt>
    <dgm:pt modelId="{D94BB2E5-5CCB-4F40-BCEB-C3972E4461A0}" type="pres">
      <dgm:prSet presAssocID="{6CD479FF-138E-4F9A-9D9E-CAA6EF7CD147}" presName="rootConnector" presStyleLbl="node4" presStyleIdx="1" presStyleCnt="3"/>
      <dgm:spPr/>
    </dgm:pt>
    <dgm:pt modelId="{AA088452-F98A-4A44-B914-D4FD76B7266C}" type="pres">
      <dgm:prSet presAssocID="{6CD479FF-138E-4F9A-9D9E-CAA6EF7CD147}" presName="hierChild4" presStyleCnt="0"/>
      <dgm:spPr/>
    </dgm:pt>
    <dgm:pt modelId="{BBD8F233-D5B7-48A4-9A0A-B636DE79FE40}" type="pres">
      <dgm:prSet presAssocID="{6CD479FF-138E-4F9A-9D9E-CAA6EF7CD147}" presName="hierChild5" presStyleCnt="0"/>
      <dgm:spPr/>
    </dgm:pt>
    <dgm:pt modelId="{BB570238-6025-4AC7-93A3-D134658983CD}" type="pres">
      <dgm:prSet presAssocID="{7F78FDC6-7C9A-4248-9AD8-9B31A587D147}" presName="Name37" presStyleLbl="parChTrans1D4" presStyleIdx="2" presStyleCnt="3"/>
      <dgm:spPr/>
    </dgm:pt>
    <dgm:pt modelId="{8066DA75-C809-4002-B33E-629B4F094A86}" type="pres">
      <dgm:prSet presAssocID="{6691971D-0403-4688-BFC6-06D0920F3A3B}" presName="hierRoot2" presStyleCnt="0">
        <dgm:presLayoutVars>
          <dgm:hierBranch val="init"/>
        </dgm:presLayoutVars>
      </dgm:prSet>
      <dgm:spPr/>
    </dgm:pt>
    <dgm:pt modelId="{1F9D2432-E8F3-4DCC-9C0C-C394C5A4E8A7}" type="pres">
      <dgm:prSet presAssocID="{6691971D-0403-4688-BFC6-06D0920F3A3B}" presName="rootComposite" presStyleCnt="0"/>
      <dgm:spPr/>
    </dgm:pt>
    <dgm:pt modelId="{F9342869-BF95-4A89-93D2-E2C8BD4E6543}" type="pres">
      <dgm:prSet presAssocID="{6691971D-0403-4688-BFC6-06D0920F3A3B}" presName="rootText" presStyleLbl="node4" presStyleIdx="2" presStyleCnt="3">
        <dgm:presLayoutVars>
          <dgm:chPref val="3"/>
        </dgm:presLayoutVars>
      </dgm:prSet>
      <dgm:spPr/>
    </dgm:pt>
    <dgm:pt modelId="{0DFC94D6-290B-4D09-83BA-5541DF33C65F}" type="pres">
      <dgm:prSet presAssocID="{6691971D-0403-4688-BFC6-06D0920F3A3B}" presName="rootConnector" presStyleLbl="node4" presStyleIdx="2" presStyleCnt="3"/>
      <dgm:spPr/>
    </dgm:pt>
    <dgm:pt modelId="{03703999-50B1-470D-A185-D8EAA967AB55}" type="pres">
      <dgm:prSet presAssocID="{6691971D-0403-4688-BFC6-06D0920F3A3B}" presName="hierChild4" presStyleCnt="0"/>
      <dgm:spPr/>
    </dgm:pt>
    <dgm:pt modelId="{5FC5D782-46DE-42A8-BEEE-898E72E5ADEA}" type="pres">
      <dgm:prSet presAssocID="{6691971D-0403-4688-BFC6-06D0920F3A3B}" presName="hierChild5" presStyleCnt="0"/>
      <dgm:spPr/>
    </dgm:pt>
    <dgm:pt modelId="{345087AE-E71A-42D9-9FAF-713C319AEA81}" type="pres">
      <dgm:prSet presAssocID="{A3CCAFC9-44F2-4CFB-8705-CE8F249A4138}" presName="hierChild5" presStyleCnt="0"/>
      <dgm:spPr/>
    </dgm:pt>
    <dgm:pt modelId="{06405D69-B0E5-484D-8EEE-760215664F8E}" type="pres">
      <dgm:prSet presAssocID="{A12B9E6B-7B0D-49C1-B41D-3235CA1D5BA9}" presName="hierChild5" presStyleCnt="0"/>
      <dgm:spPr/>
    </dgm:pt>
    <dgm:pt modelId="{2D1C12DA-B981-435B-9C4E-7248D253C05F}" type="pres">
      <dgm:prSet presAssocID="{CEC8F8AF-4810-4997-924E-CE73CD108B44}" presName="Name37" presStyleLbl="parChTrans1D2" presStyleIdx="1" presStyleCnt="2"/>
      <dgm:spPr/>
    </dgm:pt>
    <dgm:pt modelId="{5D1F8BB9-9444-4AFE-A5F2-E5C563E99052}" type="pres">
      <dgm:prSet presAssocID="{62892213-1A3E-4B3C-A2C3-6C9398D48CEC}" presName="hierRoot2" presStyleCnt="0">
        <dgm:presLayoutVars>
          <dgm:hierBranch val="init"/>
        </dgm:presLayoutVars>
      </dgm:prSet>
      <dgm:spPr/>
    </dgm:pt>
    <dgm:pt modelId="{1C17EEDA-9A08-4C57-A366-FA82D505FDD0}" type="pres">
      <dgm:prSet presAssocID="{62892213-1A3E-4B3C-A2C3-6C9398D48CEC}" presName="rootComposite" presStyleCnt="0"/>
      <dgm:spPr/>
    </dgm:pt>
    <dgm:pt modelId="{4D903288-A038-4D78-994E-00D08C221F60}" type="pres">
      <dgm:prSet presAssocID="{62892213-1A3E-4B3C-A2C3-6C9398D48CEC}" presName="rootText" presStyleLbl="node2" presStyleIdx="1" presStyleCnt="2" custScaleY="94775" custLinFactNeighborX="75766" custLinFactNeighborY="651">
        <dgm:presLayoutVars>
          <dgm:chPref val="3"/>
        </dgm:presLayoutVars>
      </dgm:prSet>
      <dgm:spPr/>
    </dgm:pt>
    <dgm:pt modelId="{DE2C87F1-7D5B-4231-9095-08498B73413E}" type="pres">
      <dgm:prSet presAssocID="{62892213-1A3E-4B3C-A2C3-6C9398D48CEC}" presName="rootConnector" presStyleLbl="node2" presStyleIdx="1" presStyleCnt="2"/>
      <dgm:spPr/>
    </dgm:pt>
    <dgm:pt modelId="{1033E847-79B9-4212-9A16-B876F9251D55}" type="pres">
      <dgm:prSet presAssocID="{62892213-1A3E-4B3C-A2C3-6C9398D48CEC}" presName="hierChild4" presStyleCnt="0"/>
      <dgm:spPr/>
    </dgm:pt>
    <dgm:pt modelId="{480B4D0A-66AD-49D3-ADF1-4AE5F378D652}" type="pres">
      <dgm:prSet presAssocID="{62892213-1A3E-4B3C-A2C3-6C9398D48CEC}" presName="hierChild5" presStyleCnt="0"/>
      <dgm:spPr/>
    </dgm:pt>
    <dgm:pt modelId="{294418BE-CA6F-4D20-B689-0E36F2844BB3}" type="pres">
      <dgm:prSet presAssocID="{32BB9AE7-5C92-4793-B8C9-837F05E6A63A}" presName="hierChild3" presStyleCnt="0"/>
      <dgm:spPr/>
    </dgm:pt>
  </dgm:ptLst>
  <dgm:cxnLst>
    <dgm:cxn modelId="{351B4400-E171-44EB-A0A9-2E617014976B}" type="presOf" srcId="{47C8B06D-A42F-4ED1-9222-FD004E6ED03F}" destId="{D96E7CAA-7433-42DE-A253-1D5995BC33DC}" srcOrd="0" destOrd="0" presId="urn:microsoft.com/office/officeart/2005/8/layout/orgChart1"/>
    <dgm:cxn modelId="{B490B401-86AE-4F74-AAAB-258C03F693DE}" type="presOf" srcId="{25BB39E5-DD94-44C6-9368-A18C8A289D4D}" destId="{341CF7C1-B8FC-4F7B-BFC7-99AB7E2E1CC0}" srcOrd="0" destOrd="0" presId="urn:microsoft.com/office/officeart/2005/8/layout/orgChart1"/>
    <dgm:cxn modelId="{7E4EE004-50FD-497D-9D13-7B24562C6B68}" type="presOf" srcId="{CB5F5807-8FAD-40A3-8B62-F67A8BA4E2C7}" destId="{B1BA1C62-7C66-4C7D-AB31-C4231AA78A3D}" srcOrd="0" destOrd="0" presId="urn:microsoft.com/office/officeart/2005/8/layout/orgChart1"/>
    <dgm:cxn modelId="{B74CAB06-E20E-456E-9E97-D4269B1F9CD5}" type="presOf" srcId="{62892213-1A3E-4B3C-A2C3-6C9398D48CEC}" destId="{DE2C87F1-7D5B-4231-9095-08498B73413E}" srcOrd="1" destOrd="0" presId="urn:microsoft.com/office/officeart/2005/8/layout/orgChart1"/>
    <dgm:cxn modelId="{08AAE00A-6233-498C-9697-6438BE53A73C}" srcId="{A12B9E6B-7B0D-49C1-B41D-3235CA1D5BA9}" destId="{E41366DD-DA82-4F77-8B4D-01CAE56E37AB}" srcOrd="6" destOrd="0" parTransId="{86FD314B-26FD-4E3C-A5BC-D3BB0EB6580A}" sibTransId="{A964EC3A-908A-42E2-AA5A-38036635EE65}"/>
    <dgm:cxn modelId="{C58B5C0C-F99E-41DD-AD7C-60C00DD02797}" type="presOf" srcId="{F684A433-DE57-45FE-BCEB-CB7F10F7B7E1}" destId="{8E252CC9-E7B3-4281-839F-1C7F74BAB66B}" srcOrd="1" destOrd="0" presId="urn:microsoft.com/office/officeart/2005/8/layout/orgChart1"/>
    <dgm:cxn modelId="{E2526E0D-FE57-4DB6-BCB0-5151EA3CD130}" type="presOf" srcId="{BD2CE32A-D003-4C32-A06C-2F9CD76A5157}" destId="{F2DCA323-3D41-4CAF-A3B7-48FB99BDB19F}" srcOrd="0" destOrd="0" presId="urn:microsoft.com/office/officeart/2005/8/layout/orgChart1"/>
    <dgm:cxn modelId="{F5484111-A966-4D07-8A87-555D02B9EEEC}" srcId="{A12B9E6B-7B0D-49C1-B41D-3235CA1D5BA9}" destId="{CB5F5807-8FAD-40A3-8B62-F67A8BA4E2C7}" srcOrd="0" destOrd="0" parTransId="{A9052B0B-F60D-463E-8E0C-C1F3211AD68D}" sibTransId="{A95AC181-B271-45FE-BD73-2829C94764E9}"/>
    <dgm:cxn modelId="{A0F68516-D94E-403B-86D5-49E08EACE17B}" type="presOf" srcId="{04F2AE42-7545-4C1A-8BEC-26392E06E6A3}" destId="{29BB4EFD-C5D3-4029-B14D-E5A7BF0424D5}" srcOrd="0" destOrd="0" presId="urn:microsoft.com/office/officeart/2005/8/layout/orgChart1"/>
    <dgm:cxn modelId="{F09E8117-8C89-4C3A-A2C1-AF0D126F339D}" type="presOf" srcId="{32BB9AE7-5C92-4793-B8C9-837F05E6A63A}" destId="{D765945C-C6E6-40D4-919E-60E282B4539D}" srcOrd="0" destOrd="0" presId="urn:microsoft.com/office/officeart/2005/8/layout/orgChart1"/>
    <dgm:cxn modelId="{F3C8A419-9998-4AF5-9D27-B76D8A05C15F}" type="presOf" srcId="{2B75193F-7D7A-4531-8AFB-4CED42E0E7F9}" destId="{486273B8-374E-4B7B-8472-746BEBCB8074}" srcOrd="0" destOrd="0" presId="urn:microsoft.com/office/officeart/2005/8/layout/orgChart1"/>
    <dgm:cxn modelId="{97855B1B-521B-4E32-8363-7F4EDFC03F03}" srcId="{A12B9E6B-7B0D-49C1-B41D-3235CA1D5BA9}" destId="{BA4C3E31-8ACC-407E-A798-40A53F28AA21}" srcOrd="5" destOrd="0" parTransId="{E39FE74B-AC72-4FA1-AC46-B072E76F00F3}" sibTransId="{D35AAEEB-2282-4C0D-82E7-2C168A29F1AB}"/>
    <dgm:cxn modelId="{690CC523-5B12-4E47-8802-9B622F12F7BB}" type="presOf" srcId="{3B65EE54-E1B9-4B3D-8DF2-B3EAF5CBEBE5}" destId="{6E3F4E33-B8B7-495E-84AD-4AED413961B0}" srcOrd="1" destOrd="0" presId="urn:microsoft.com/office/officeart/2005/8/layout/orgChart1"/>
    <dgm:cxn modelId="{7C011B25-8791-4909-BEC7-950E949C40C9}" type="presOf" srcId="{CB5F5807-8FAD-40A3-8B62-F67A8BA4E2C7}" destId="{5CDA59D5-DE02-45B9-8609-51A19C739BE1}" srcOrd="1" destOrd="0" presId="urn:microsoft.com/office/officeart/2005/8/layout/orgChart1"/>
    <dgm:cxn modelId="{3DB9C628-E2C1-4B7B-A830-7F40F0BA20D8}" type="presOf" srcId="{7B2EBF77-1EAA-4148-918B-9EC42DC06AB1}" destId="{1C44157B-5838-4ACA-B214-CDF7F423D355}" srcOrd="1" destOrd="0" presId="urn:microsoft.com/office/officeart/2005/8/layout/orgChart1"/>
    <dgm:cxn modelId="{F6B39531-2448-4EB2-BFC5-B22948416537}" type="presOf" srcId="{1D5FCF99-0372-428F-B50E-45E2B543DDA0}" destId="{407108C3-C152-41E7-966B-35BDA88F8174}" srcOrd="0" destOrd="0" presId="urn:microsoft.com/office/officeart/2005/8/layout/orgChart1"/>
    <dgm:cxn modelId="{516FCE31-97EA-498F-9E29-3970AE6F6616}" srcId="{32BB9AE7-5C92-4793-B8C9-837F05E6A63A}" destId="{A12B9E6B-7B0D-49C1-B41D-3235CA1D5BA9}" srcOrd="0" destOrd="0" parTransId="{25BB39E5-DD94-44C6-9368-A18C8A289D4D}" sibTransId="{FB1BE73B-392B-4CFA-BFC7-03A3EE2F8212}"/>
    <dgm:cxn modelId="{E2CE253C-B02A-4A3D-AFA8-511C829CBBBB}" type="presOf" srcId="{7F78FDC6-7C9A-4248-9AD8-9B31A587D147}" destId="{BB570238-6025-4AC7-93A3-D134658983CD}" srcOrd="0" destOrd="0" presId="urn:microsoft.com/office/officeart/2005/8/layout/orgChart1"/>
    <dgm:cxn modelId="{E37CB43E-0751-432F-85BC-750F7BFF1CCA}" srcId="{9E4BB810-D2D7-4E9E-AB83-E9722883785E}" destId="{32BB9AE7-5C92-4793-B8C9-837F05E6A63A}" srcOrd="0" destOrd="0" parTransId="{6B37C598-C043-4D09-A8B6-F30000F914B4}" sibTransId="{BB1596E6-7335-4A3F-8858-16B819E532CA}"/>
    <dgm:cxn modelId="{AFA1BA61-610C-4A56-A1D7-60AADAA69389}" srcId="{A12B9E6B-7B0D-49C1-B41D-3235CA1D5BA9}" destId="{2B75193F-7D7A-4531-8AFB-4CED42E0E7F9}" srcOrd="4" destOrd="0" parTransId="{F72672A5-CC9B-4AC0-AA4A-CCF3344CE78E}" sibTransId="{99F9A6E3-AEAE-4ACD-9600-C6AA31C588B5}"/>
    <dgm:cxn modelId="{E7DE7967-7DA5-4CEC-AE86-2D01B327EAAB}" type="presOf" srcId="{62892213-1A3E-4B3C-A2C3-6C9398D48CEC}" destId="{4D903288-A038-4D78-994E-00D08C221F60}" srcOrd="0" destOrd="0" presId="urn:microsoft.com/office/officeart/2005/8/layout/orgChart1"/>
    <dgm:cxn modelId="{EC0D1048-B03D-42D9-93C9-28C9FA969C49}" srcId="{A12B9E6B-7B0D-49C1-B41D-3235CA1D5BA9}" destId="{7B2EBF77-1EAA-4148-918B-9EC42DC06AB1}" srcOrd="2" destOrd="0" parTransId="{BD2CE32A-D003-4C32-A06C-2F9CD76A5157}" sibTransId="{DA9E02E2-9F3A-4005-876F-387320A301CE}"/>
    <dgm:cxn modelId="{C361AB68-8D8C-4680-BD2C-17DDA2B7C641}" type="presOf" srcId="{CEC8F8AF-4810-4997-924E-CE73CD108B44}" destId="{2D1C12DA-B981-435B-9C4E-7248D253C05F}" srcOrd="0" destOrd="0" presId="urn:microsoft.com/office/officeart/2005/8/layout/orgChart1"/>
    <dgm:cxn modelId="{2D493B50-F8CA-45D3-93FD-94C8EB494C0B}" type="presOf" srcId="{BA4C3E31-8ACC-407E-A798-40A53F28AA21}" destId="{AEC7F48B-046D-4C25-9377-5BAC7CCA8C4A}" srcOrd="1" destOrd="0" presId="urn:microsoft.com/office/officeart/2005/8/layout/orgChart1"/>
    <dgm:cxn modelId="{C82F4270-FEDB-418A-B268-2B02187337EC}" type="presOf" srcId="{F008E0EB-7F74-4CA1-A18B-D72AE78FEA81}" destId="{CCD81CF5-A5A9-4D3E-8107-7E7422DF0FC6}" srcOrd="0" destOrd="0" presId="urn:microsoft.com/office/officeart/2005/8/layout/orgChart1"/>
    <dgm:cxn modelId="{11B8CB53-6D2A-40D2-B137-A803961C7BF8}" type="presOf" srcId="{A8692E96-3529-4F69-9DE6-47D1580816C6}" destId="{56FF6C75-9AF3-4F22-AEF6-EEAB3405F363}" srcOrd="0" destOrd="0" presId="urn:microsoft.com/office/officeart/2005/8/layout/orgChart1"/>
    <dgm:cxn modelId="{BA28DE54-E6B6-465E-95F1-405F4F0DF554}" type="presOf" srcId="{E41366DD-DA82-4F77-8B4D-01CAE56E37AB}" destId="{90F3ED39-C077-4280-9D77-D1D3EE9BA394}" srcOrd="1" destOrd="0" presId="urn:microsoft.com/office/officeart/2005/8/layout/orgChart1"/>
    <dgm:cxn modelId="{8831ED76-8EC3-45D9-B308-892C342E6B4A}" type="presOf" srcId="{7B2EBF77-1EAA-4148-918B-9EC42DC06AB1}" destId="{E0E79097-D783-4A6F-A78B-ED373267D02F}" srcOrd="0" destOrd="0" presId="urn:microsoft.com/office/officeart/2005/8/layout/orgChart1"/>
    <dgm:cxn modelId="{4D5F4D81-5162-49C0-911C-8C0781BF9DA8}" srcId="{A3CCAFC9-44F2-4CFB-8705-CE8F249A4138}" destId="{47C8B06D-A42F-4ED1-9222-FD004E6ED03F}" srcOrd="0" destOrd="0" parTransId="{04F2AE42-7545-4C1A-8BEC-26392E06E6A3}" sibTransId="{9DFDC3FA-87EF-467D-B48D-C97DC4060E68}"/>
    <dgm:cxn modelId="{D21B5783-C9B8-4F59-86B0-B55B5D754DD3}" type="presOf" srcId="{BA4C3E31-8ACC-407E-A798-40A53F28AA21}" destId="{E9E73121-B698-4A10-A9EB-F34E04E82684}" srcOrd="0" destOrd="0" presId="urn:microsoft.com/office/officeart/2005/8/layout/orgChart1"/>
    <dgm:cxn modelId="{6E500186-7110-48E1-B854-FC34AC6B44AE}" type="presOf" srcId="{893A2FB1-63E8-43A2-AE7D-CFF336FB7571}" destId="{C81BAF1C-D60C-4A16-9BAD-3C985D0E2286}" srcOrd="0" destOrd="0" presId="urn:microsoft.com/office/officeart/2005/8/layout/orgChart1"/>
    <dgm:cxn modelId="{5DF93492-E05B-4237-AFBB-39F5124E65DF}" srcId="{A12B9E6B-7B0D-49C1-B41D-3235CA1D5BA9}" destId="{3B65EE54-E1B9-4B3D-8DF2-B3EAF5CBEBE5}" srcOrd="1" destOrd="0" parTransId="{A8692E96-3529-4F69-9DE6-47D1580816C6}" sibTransId="{AE4B6BC4-3252-4581-9348-0213CE63F4DE}"/>
    <dgm:cxn modelId="{66DEFC94-E0AE-46A2-B394-220DC5D7D199}" type="presOf" srcId="{A9052B0B-F60D-463E-8E0C-C1F3211AD68D}" destId="{35D3AF23-5A37-4F59-91E4-550BFEB3D027}" srcOrd="0" destOrd="0" presId="urn:microsoft.com/office/officeart/2005/8/layout/orgChart1"/>
    <dgm:cxn modelId="{59160F97-72A7-407D-B138-3E05FB1E4A79}" type="presOf" srcId="{A12B9E6B-7B0D-49C1-B41D-3235CA1D5BA9}" destId="{26402BD1-81F0-431E-8081-275A8F5BD5E2}" srcOrd="0" destOrd="0" presId="urn:microsoft.com/office/officeart/2005/8/layout/orgChart1"/>
    <dgm:cxn modelId="{0AB42F9B-F097-4428-BDAB-36EEB617D477}" type="presOf" srcId="{6691971D-0403-4688-BFC6-06D0920F3A3B}" destId="{F9342869-BF95-4A89-93D2-E2C8BD4E6543}" srcOrd="0" destOrd="0" presId="urn:microsoft.com/office/officeart/2005/8/layout/orgChart1"/>
    <dgm:cxn modelId="{0E7CD69C-FBCB-4102-8E97-8939D4FA9BA5}" srcId="{A12B9E6B-7B0D-49C1-B41D-3235CA1D5BA9}" destId="{A3CCAFC9-44F2-4CFB-8705-CE8F249A4138}" srcOrd="7" destOrd="0" parTransId="{1D5FCF99-0372-428F-B50E-45E2B543DDA0}" sibTransId="{A8773439-F90B-40A0-BCE4-A595DAFBA1CB}"/>
    <dgm:cxn modelId="{303385A1-4656-41AE-87BF-91CC82BA2091}" type="presOf" srcId="{2B75193F-7D7A-4531-8AFB-4CED42E0E7F9}" destId="{8208974F-B5A4-4D5B-8E42-00415AC76B39}" srcOrd="1" destOrd="0" presId="urn:microsoft.com/office/officeart/2005/8/layout/orgChart1"/>
    <dgm:cxn modelId="{EAD6F2A4-DD19-4DF5-BF92-D061D9794E0D}" type="presOf" srcId="{47C8B06D-A42F-4ED1-9222-FD004E6ED03F}" destId="{9F976C10-C788-44B3-96E4-10B38C4A11A2}" srcOrd="1" destOrd="0" presId="urn:microsoft.com/office/officeart/2005/8/layout/orgChart1"/>
    <dgm:cxn modelId="{77AC0EA6-F7B3-4E35-BFDC-3B2046C992B5}" type="presOf" srcId="{A3CCAFC9-44F2-4CFB-8705-CE8F249A4138}" destId="{2B667084-4542-43DB-9F56-CEA0C57A4A3B}" srcOrd="1" destOrd="0" presId="urn:microsoft.com/office/officeart/2005/8/layout/orgChart1"/>
    <dgm:cxn modelId="{FC4D21AA-8AEB-4AAD-8EAF-C33666425DB5}" type="presOf" srcId="{6CD479FF-138E-4F9A-9D9E-CAA6EF7CD147}" destId="{E963D937-B942-452B-8EEA-33DD4A732F45}" srcOrd="0" destOrd="0" presId="urn:microsoft.com/office/officeart/2005/8/layout/orgChart1"/>
    <dgm:cxn modelId="{C61BA5AA-703C-4B7A-8BE3-A7077733955D}" srcId="{A3CCAFC9-44F2-4CFB-8705-CE8F249A4138}" destId="{6CD479FF-138E-4F9A-9D9E-CAA6EF7CD147}" srcOrd="1" destOrd="0" parTransId="{893A2FB1-63E8-43A2-AE7D-CFF336FB7571}" sibTransId="{6E4A5BE5-59CC-44EC-B7F8-3E2795A0FB87}"/>
    <dgm:cxn modelId="{042B09AB-799D-4604-AEB2-3D3468A5C16F}" type="presOf" srcId="{3B65EE54-E1B9-4B3D-8DF2-B3EAF5CBEBE5}" destId="{13230B68-7528-4D20-B8D3-20BEAFE902A4}" srcOrd="0" destOrd="0" presId="urn:microsoft.com/office/officeart/2005/8/layout/orgChart1"/>
    <dgm:cxn modelId="{0B646CAC-8D99-44EC-A1B6-2E505670B901}" type="presOf" srcId="{A3CCAFC9-44F2-4CFB-8705-CE8F249A4138}" destId="{08312D1E-E846-4DDB-9CA5-A4364B5AB475}" srcOrd="0" destOrd="0" presId="urn:microsoft.com/office/officeart/2005/8/layout/orgChart1"/>
    <dgm:cxn modelId="{36A4D2AE-825C-4714-B072-C852BDB51E67}" type="presOf" srcId="{32BB9AE7-5C92-4793-B8C9-837F05E6A63A}" destId="{4A41EF04-4A66-40AE-BE65-D2EE609C2751}" srcOrd="1" destOrd="0" presId="urn:microsoft.com/office/officeart/2005/8/layout/orgChart1"/>
    <dgm:cxn modelId="{9DFC10B2-7C5E-47FC-AC4F-1B3078751E10}" type="presOf" srcId="{E41366DD-DA82-4F77-8B4D-01CAE56E37AB}" destId="{AFDDD299-F080-4CDF-83F5-3780BC3BCCEB}" srcOrd="0" destOrd="0" presId="urn:microsoft.com/office/officeart/2005/8/layout/orgChart1"/>
    <dgm:cxn modelId="{99BFDCBE-0661-4FEE-9BB1-97420644CC47}" type="presOf" srcId="{9E4BB810-D2D7-4E9E-AB83-E9722883785E}" destId="{1AA592F0-7E03-4415-8CC6-D41E607A8D38}" srcOrd="0" destOrd="0" presId="urn:microsoft.com/office/officeart/2005/8/layout/orgChart1"/>
    <dgm:cxn modelId="{9A008FC9-DD63-4954-8971-7BF2EE884F71}" type="presOf" srcId="{E39FE74B-AC72-4FA1-AC46-B072E76F00F3}" destId="{2A7DA26B-F8E8-438F-9B2B-6B4614032E1E}" srcOrd="0" destOrd="0" presId="urn:microsoft.com/office/officeart/2005/8/layout/orgChart1"/>
    <dgm:cxn modelId="{133E75D0-13D0-454D-B701-AFDA7FEA943F}" type="presOf" srcId="{F72672A5-CC9B-4AC0-AA4A-CCF3344CE78E}" destId="{D8231AAC-3969-49C5-B601-5D947DA99E0D}" srcOrd="0" destOrd="0" presId="urn:microsoft.com/office/officeart/2005/8/layout/orgChart1"/>
    <dgm:cxn modelId="{506644E8-18CD-4D72-A99A-5D2A34352802}" srcId="{A3CCAFC9-44F2-4CFB-8705-CE8F249A4138}" destId="{6691971D-0403-4688-BFC6-06D0920F3A3B}" srcOrd="2" destOrd="0" parTransId="{7F78FDC6-7C9A-4248-9AD8-9B31A587D147}" sibTransId="{0DF263AA-2736-43D5-A1D7-5C31A3BC27CA}"/>
    <dgm:cxn modelId="{32A63CF0-021E-447D-BA03-30632518E89E}" type="presOf" srcId="{A12B9E6B-7B0D-49C1-B41D-3235CA1D5BA9}" destId="{00C2A837-4E56-4731-9CCC-1090CA9AEE30}" srcOrd="1" destOrd="0" presId="urn:microsoft.com/office/officeart/2005/8/layout/orgChart1"/>
    <dgm:cxn modelId="{7D1317F4-442E-4B39-85DC-8A8A779DBB4D}" srcId="{A12B9E6B-7B0D-49C1-B41D-3235CA1D5BA9}" destId="{F684A433-DE57-45FE-BCEB-CB7F10F7B7E1}" srcOrd="3" destOrd="0" parTransId="{F008E0EB-7F74-4CA1-A18B-D72AE78FEA81}" sibTransId="{3F3ABCFF-3723-41E3-8F74-3EF20127C45E}"/>
    <dgm:cxn modelId="{B92725F7-63F0-401D-A284-4360C55E6283}" type="presOf" srcId="{86FD314B-26FD-4E3C-A5BC-D3BB0EB6580A}" destId="{ECD99DDE-03DB-4E01-BA25-3B56F36C61CC}" srcOrd="0" destOrd="0" presId="urn:microsoft.com/office/officeart/2005/8/layout/orgChart1"/>
    <dgm:cxn modelId="{A7646EF8-38A4-4889-832C-EABC6B4379E6}" type="presOf" srcId="{F684A433-DE57-45FE-BCEB-CB7F10F7B7E1}" destId="{70A4F708-114B-4622-AACA-AD6C90276561}" srcOrd="0" destOrd="0" presId="urn:microsoft.com/office/officeart/2005/8/layout/orgChart1"/>
    <dgm:cxn modelId="{976180FC-6F85-4EBF-BA10-5AFF3B68EBF2}" srcId="{32BB9AE7-5C92-4793-B8C9-837F05E6A63A}" destId="{62892213-1A3E-4B3C-A2C3-6C9398D48CEC}" srcOrd="1" destOrd="0" parTransId="{CEC8F8AF-4810-4997-924E-CE73CD108B44}" sibTransId="{0BB183A2-DDDE-4C6F-A1F2-F4A624D4727E}"/>
    <dgm:cxn modelId="{5EC060FD-0D49-4F59-84E1-586F02C494C0}" type="presOf" srcId="{6691971D-0403-4688-BFC6-06D0920F3A3B}" destId="{0DFC94D6-290B-4D09-83BA-5541DF33C65F}" srcOrd="1" destOrd="0" presId="urn:microsoft.com/office/officeart/2005/8/layout/orgChart1"/>
    <dgm:cxn modelId="{0FC4C7FE-EFAA-422C-A5A2-821D8AE4F9AD}" type="presOf" srcId="{6CD479FF-138E-4F9A-9D9E-CAA6EF7CD147}" destId="{D94BB2E5-5CCB-4F40-BCEB-C3972E4461A0}" srcOrd="1" destOrd="0" presId="urn:microsoft.com/office/officeart/2005/8/layout/orgChart1"/>
    <dgm:cxn modelId="{FE77FFC8-3454-4199-BA1D-53510742EE3F}" type="presParOf" srcId="{1AA592F0-7E03-4415-8CC6-D41E607A8D38}" destId="{7B658C1A-3F9B-428B-A68A-5B76A838776C}" srcOrd="0" destOrd="0" presId="urn:microsoft.com/office/officeart/2005/8/layout/orgChart1"/>
    <dgm:cxn modelId="{D03DAEAE-877A-4CF4-BDEC-0367774E3BDB}" type="presParOf" srcId="{7B658C1A-3F9B-428B-A68A-5B76A838776C}" destId="{1EEFB1B7-3231-49B2-90EE-7C8AD504C35B}" srcOrd="0" destOrd="0" presId="urn:microsoft.com/office/officeart/2005/8/layout/orgChart1"/>
    <dgm:cxn modelId="{E8546DF2-AC09-4084-8373-B573A6999E3F}" type="presParOf" srcId="{1EEFB1B7-3231-49B2-90EE-7C8AD504C35B}" destId="{D765945C-C6E6-40D4-919E-60E282B4539D}" srcOrd="0" destOrd="0" presId="urn:microsoft.com/office/officeart/2005/8/layout/orgChart1"/>
    <dgm:cxn modelId="{E2182C0B-75BA-4789-8FD5-578AE67B8CF2}" type="presParOf" srcId="{1EEFB1B7-3231-49B2-90EE-7C8AD504C35B}" destId="{4A41EF04-4A66-40AE-BE65-D2EE609C2751}" srcOrd="1" destOrd="0" presId="urn:microsoft.com/office/officeart/2005/8/layout/orgChart1"/>
    <dgm:cxn modelId="{C9E8AC4E-FE89-4C7D-B876-7E9FF2C5D66F}" type="presParOf" srcId="{7B658C1A-3F9B-428B-A68A-5B76A838776C}" destId="{77F0F2F6-15C4-4143-BCA4-BA05E8427CEE}" srcOrd="1" destOrd="0" presId="urn:microsoft.com/office/officeart/2005/8/layout/orgChart1"/>
    <dgm:cxn modelId="{238CC1BF-1B23-4D94-9EDF-1328F322AED4}" type="presParOf" srcId="{77F0F2F6-15C4-4143-BCA4-BA05E8427CEE}" destId="{341CF7C1-B8FC-4F7B-BFC7-99AB7E2E1CC0}" srcOrd="0" destOrd="0" presId="urn:microsoft.com/office/officeart/2005/8/layout/orgChart1"/>
    <dgm:cxn modelId="{9451ED18-BBE7-41D1-B44A-B47D091ACDF5}" type="presParOf" srcId="{77F0F2F6-15C4-4143-BCA4-BA05E8427CEE}" destId="{1B6D48A9-4BDE-437F-B7D3-C5BC594047D3}" srcOrd="1" destOrd="0" presId="urn:microsoft.com/office/officeart/2005/8/layout/orgChart1"/>
    <dgm:cxn modelId="{5D395C15-4FF2-4CEE-A539-626D84AFF0C3}" type="presParOf" srcId="{1B6D48A9-4BDE-437F-B7D3-C5BC594047D3}" destId="{08CA886C-8409-48B8-8078-96F7A4F4BD42}" srcOrd="0" destOrd="0" presId="urn:microsoft.com/office/officeart/2005/8/layout/orgChart1"/>
    <dgm:cxn modelId="{E713CF51-F921-4943-8F4E-2EF7DCAEF58E}" type="presParOf" srcId="{08CA886C-8409-48B8-8078-96F7A4F4BD42}" destId="{26402BD1-81F0-431E-8081-275A8F5BD5E2}" srcOrd="0" destOrd="0" presId="urn:microsoft.com/office/officeart/2005/8/layout/orgChart1"/>
    <dgm:cxn modelId="{AC145FD2-B7BE-445F-8F21-AF5527A2B9D4}" type="presParOf" srcId="{08CA886C-8409-48B8-8078-96F7A4F4BD42}" destId="{00C2A837-4E56-4731-9CCC-1090CA9AEE30}" srcOrd="1" destOrd="0" presId="urn:microsoft.com/office/officeart/2005/8/layout/orgChart1"/>
    <dgm:cxn modelId="{A57E78DC-193E-4621-A9A2-2F5F4BEBD021}" type="presParOf" srcId="{1B6D48A9-4BDE-437F-B7D3-C5BC594047D3}" destId="{71CB8B76-BED1-4720-AD91-EE37CF517612}" srcOrd="1" destOrd="0" presId="urn:microsoft.com/office/officeart/2005/8/layout/orgChart1"/>
    <dgm:cxn modelId="{E8C3AA16-B880-4D70-9A21-7F3509E3D34F}" type="presParOf" srcId="{71CB8B76-BED1-4720-AD91-EE37CF517612}" destId="{35D3AF23-5A37-4F59-91E4-550BFEB3D027}" srcOrd="0" destOrd="0" presId="urn:microsoft.com/office/officeart/2005/8/layout/orgChart1"/>
    <dgm:cxn modelId="{428D19A7-BA3B-4F64-8436-D07A795055D4}" type="presParOf" srcId="{71CB8B76-BED1-4720-AD91-EE37CF517612}" destId="{5F23ACC8-D23E-499E-A024-62EC73F821D1}" srcOrd="1" destOrd="0" presId="urn:microsoft.com/office/officeart/2005/8/layout/orgChart1"/>
    <dgm:cxn modelId="{F6B140C0-3015-48C4-B2D9-B564F7C9BDCB}" type="presParOf" srcId="{5F23ACC8-D23E-499E-A024-62EC73F821D1}" destId="{381E334E-A60C-486E-8A24-2692AF650C9A}" srcOrd="0" destOrd="0" presId="urn:microsoft.com/office/officeart/2005/8/layout/orgChart1"/>
    <dgm:cxn modelId="{7A102F10-6D7A-4B91-AFA0-4BB2330A1EF0}" type="presParOf" srcId="{381E334E-A60C-486E-8A24-2692AF650C9A}" destId="{B1BA1C62-7C66-4C7D-AB31-C4231AA78A3D}" srcOrd="0" destOrd="0" presId="urn:microsoft.com/office/officeart/2005/8/layout/orgChart1"/>
    <dgm:cxn modelId="{0467CF20-BDC6-4379-91C5-1BAE26156FC2}" type="presParOf" srcId="{381E334E-A60C-486E-8A24-2692AF650C9A}" destId="{5CDA59D5-DE02-45B9-8609-51A19C739BE1}" srcOrd="1" destOrd="0" presId="urn:microsoft.com/office/officeart/2005/8/layout/orgChart1"/>
    <dgm:cxn modelId="{B61729E4-C3C1-4434-8235-D36450528347}" type="presParOf" srcId="{5F23ACC8-D23E-499E-A024-62EC73F821D1}" destId="{C8245DCB-D442-43B1-BD0E-9E28EFFC457D}" srcOrd="1" destOrd="0" presId="urn:microsoft.com/office/officeart/2005/8/layout/orgChart1"/>
    <dgm:cxn modelId="{78359C25-D9E7-4121-B2E9-00E0AE3029AF}" type="presParOf" srcId="{5F23ACC8-D23E-499E-A024-62EC73F821D1}" destId="{92FE40F9-35C8-41F2-AE0E-D933D104948E}" srcOrd="2" destOrd="0" presId="urn:microsoft.com/office/officeart/2005/8/layout/orgChart1"/>
    <dgm:cxn modelId="{DDC346D3-323B-49A9-963B-FBBC4D6D3D62}" type="presParOf" srcId="{71CB8B76-BED1-4720-AD91-EE37CF517612}" destId="{56FF6C75-9AF3-4F22-AEF6-EEAB3405F363}" srcOrd="2" destOrd="0" presId="urn:microsoft.com/office/officeart/2005/8/layout/orgChart1"/>
    <dgm:cxn modelId="{635BD466-EEDE-428A-AB12-EFE2E155182D}" type="presParOf" srcId="{71CB8B76-BED1-4720-AD91-EE37CF517612}" destId="{32DE8CE6-5FDE-4099-B630-BDCE3CE66664}" srcOrd="3" destOrd="0" presId="urn:microsoft.com/office/officeart/2005/8/layout/orgChart1"/>
    <dgm:cxn modelId="{90C36430-E237-4A5A-B298-2BD7A75B12CC}" type="presParOf" srcId="{32DE8CE6-5FDE-4099-B630-BDCE3CE66664}" destId="{4AC96441-BA23-420D-B101-5276B0094174}" srcOrd="0" destOrd="0" presId="urn:microsoft.com/office/officeart/2005/8/layout/orgChart1"/>
    <dgm:cxn modelId="{69A4D22B-1992-4C18-BFB6-004B2CC9F06D}" type="presParOf" srcId="{4AC96441-BA23-420D-B101-5276B0094174}" destId="{13230B68-7528-4D20-B8D3-20BEAFE902A4}" srcOrd="0" destOrd="0" presId="urn:microsoft.com/office/officeart/2005/8/layout/orgChart1"/>
    <dgm:cxn modelId="{16FD596C-EAEE-468C-ADBA-2E8B4B50890B}" type="presParOf" srcId="{4AC96441-BA23-420D-B101-5276B0094174}" destId="{6E3F4E33-B8B7-495E-84AD-4AED413961B0}" srcOrd="1" destOrd="0" presId="urn:microsoft.com/office/officeart/2005/8/layout/orgChart1"/>
    <dgm:cxn modelId="{58608A24-7BA2-42F9-A164-CCDB0FF03C97}" type="presParOf" srcId="{32DE8CE6-5FDE-4099-B630-BDCE3CE66664}" destId="{27A7CC69-5EAA-443F-A606-AF7CEABEBCA6}" srcOrd="1" destOrd="0" presId="urn:microsoft.com/office/officeart/2005/8/layout/orgChart1"/>
    <dgm:cxn modelId="{0D2B77C9-30A2-4161-A1B9-08C4164C3F13}" type="presParOf" srcId="{32DE8CE6-5FDE-4099-B630-BDCE3CE66664}" destId="{109EF511-C811-4720-ADA0-ACFE765960DF}" srcOrd="2" destOrd="0" presId="urn:microsoft.com/office/officeart/2005/8/layout/orgChart1"/>
    <dgm:cxn modelId="{BAD82002-2F4F-4634-8925-5C77F39B9EE7}" type="presParOf" srcId="{71CB8B76-BED1-4720-AD91-EE37CF517612}" destId="{F2DCA323-3D41-4CAF-A3B7-48FB99BDB19F}" srcOrd="4" destOrd="0" presId="urn:microsoft.com/office/officeart/2005/8/layout/orgChart1"/>
    <dgm:cxn modelId="{D96380EB-91B4-4BDD-9DB3-5381E0F0F62D}" type="presParOf" srcId="{71CB8B76-BED1-4720-AD91-EE37CF517612}" destId="{10B49CC3-A36D-4744-AF05-6408107627A7}" srcOrd="5" destOrd="0" presId="urn:microsoft.com/office/officeart/2005/8/layout/orgChart1"/>
    <dgm:cxn modelId="{7100E0B9-2B84-4901-A5C7-9767E30504C2}" type="presParOf" srcId="{10B49CC3-A36D-4744-AF05-6408107627A7}" destId="{B3DD0390-9829-4AEC-8D21-8974C3B78BAB}" srcOrd="0" destOrd="0" presId="urn:microsoft.com/office/officeart/2005/8/layout/orgChart1"/>
    <dgm:cxn modelId="{669DE68C-D628-4543-9E67-D1E4419BB51E}" type="presParOf" srcId="{B3DD0390-9829-4AEC-8D21-8974C3B78BAB}" destId="{E0E79097-D783-4A6F-A78B-ED373267D02F}" srcOrd="0" destOrd="0" presId="urn:microsoft.com/office/officeart/2005/8/layout/orgChart1"/>
    <dgm:cxn modelId="{7B19F503-E743-403E-BF67-DA3348C61AF7}" type="presParOf" srcId="{B3DD0390-9829-4AEC-8D21-8974C3B78BAB}" destId="{1C44157B-5838-4ACA-B214-CDF7F423D355}" srcOrd="1" destOrd="0" presId="urn:microsoft.com/office/officeart/2005/8/layout/orgChart1"/>
    <dgm:cxn modelId="{26881464-E580-4E4C-9A12-2CC05078D377}" type="presParOf" srcId="{10B49CC3-A36D-4744-AF05-6408107627A7}" destId="{77739546-4E54-4931-AFF6-F2CA180CC981}" srcOrd="1" destOrd="0" presId="urn:microsoft.com/office/officeart/2005/8/layout/orgChart1"/>
    <dgm:cxn modelId="{ADB681E6-886C-48D9-BB22-91A8BB19B754}" type="presParOf" srcId="{10B49CC3-A36D-4744-AF05-6408107627A7}" destId="{2C05052D-ABCD-4C21-9764-8737D1CD1C37}" srcOrd="2" destOrd="0" presId="urn:microsoft.com/office/officeart/2005/8/layout/orgChart1"/>
    <dgm:cxn modelId="{9E255E49-285E-4C7A-9511-2D06E6CC8346}" type="presParOf" srcId="{71CB8B76-BED1-4720-AD91-EE37CF517612}" destId="{CCD81CF5-A5A9-4D3E-8107-7E7422DF0FC6}" srcOrd="6" destOrd="0" presId="urn:microsoft.com/office/officeart/2005/8/layout/orgChart1"/>
    <dgm:cxn modelId="{229F5627-CAD1-4CB4-B3F6-E026F5B0E22A}" type="presParOf" srcId="{71CB8B76-BED1-4720-AD91-EE37CF517612}" destId="{785132AE-BEFD-4506-9262-4EB2940897E4}" srcOrd="7" destOrd="0" presId="urn:microsoft.com/office/officeart/2005/8/layout/orgChart1"/>
    <dgm:cxn modelId="{F18AC9FA-D3AC-499C-9186-D067146276DC}" type="presParOf" srcId="{785132AE-BEFD-4506-9262-4EB2940897E4}" destId="{1C71A888-00A1-471E-B90B-2A97B722C5BB}" srcOrd="0" destOrd="0" presId="urn:microsoft.com/office/officeart/2005/8/layout/orgChart1"/>
    <dgm:cxn modelId="{25A991B4-ADAA-4615-A28C-4408652F0D7A}" type="presParOf" srcId="{1C71A888-00A1-471E-B90B-2A97B722C5BB}" destId="{70A4F708-114B-4622-AACA-AD6C90276561}" srcOrd="0" destOrd="0" presId="urn:microsoft.com/office/officeart/2005/8/layout/orgChart1"/>
    <dgm:cxn modelId="{050F6956-53B5-45E0-A1D4-554A50F1F48E}" type="presParOf" srcId="{1C71A888-00A1-471E-B90B-2A97B722C5BB}" destId="{8E252CC9-E7B3-4281-839F-1C7F74BAB66B}" srcOrd="1" destOrd="0" presId="urn:microsoft.com/office/officeart/2005/8/layout/orgChart1"/>
    <dgm:cxn modelId="{9F7700B7-7B51-4BC9-A70D-D4E52FAA9366}" type="presParOf" srcId="{785132AE-BEFD-4506-9262-4EB2940897E4}" destId="{A2EB805C-3A6D-4EB5-9EE1-0B39C7426ACD}" srcOrd="1" destOrd="0" presId="urn:microsoft.com/office/officeart/2005/8/layout/orgChart1"/>
    <dgm:cxn modelId="{B43BDE68-3DE1-4FE6-9B4B-B38E731FD2A3}" type="presParOf" srcId="{785132AE-BEFD-4506-9262-4EB2940897E4}" destId="{0918EB15-049E-470D-B223-BB02E67DDED3}" srcOrd="2" destOrd="0" presId="urn:microsoft.com/office/officeart/2005/8/layout/orgChart1"/>
    <dgm:cxn modelId="{3FE19FC1-1BF2-476D-BFA4-399446BF1883}" type="presParOf" srcId="{71CB8B76-BED1-4720-AD91-EE37CF517612}" destId="{D8231AAC-3969-49C5-B601-5D947DA99E0D}" srcOrd="8" destOrd="0" presId="urn:microsoft.com/office/officeart/2005/8/layout/orgChart1"/>
    <dgm:cxn modelId="{4E844E39-F657-42ED-9E22-8143D446E8F9}" type="presParOf" srcId="{71CB8B76-BED1-4720-AD91-EE37CF517612}" destId="{19409BF8-3A4C-4808-9078-40E1A564919F}" srcOrd="9" destOrd="0" presId="urn:microsoft.com/office/officeart/2005/8/layout/orgChart1"/>
    <dgm:cxn modelId="{6162F512-9F23-4B04-B99E-107F8B2BE832}" type="presParOf" srcId="{19409BF8-3A4C-4808-9078-40E1A564919F}" destId="{3158A0E6-951C-4E7E-B0DF-14047050421D}" srcOrd="0" destOrd="0" presId="urn:microsoft.com/office/officeart/2005/8/layout/orgChart1"/>
    <dgm:cxn modelId="{AA1E1FFE-76C0-443D-BA3B-C2B3BECC9A23}" type="presParOf" srcId="{3158A0E6-951C-4E7E-B0DF-14047050421D}" destId="{486273B8-374E-4B7B-8472-746BEBCB8074}" srcOrd="0" destOrd="0" presId="urn:microsoft.com/office/officeart/2005/8/layout/orgChart1"/>
    <dgm:cxn modelId="{51825EE8-0B25-4B16-BB78-04BF1C18E73E}" type="presParOf" srcId="{3158A0E6-951C-4E7E-B0DF-14047050421D}" destId="{8208974F-B5A4-4D5B-8E42-00415AC76B39}" srcOrd="1" destOrd="0" presId="urn:microsoft.com/office/officeart/2005/8/layout/orgChart1"/>
    <dgm:cxn modelId="{3D41F3FD-A915-4B62-88F4-5F6526F228A2}" type="presParOf" srcId="{19409BF8-3A4C-4808-9078-40E1A564919F}" destId="{2D3C827C-558E-4F00-8393-1D68F749ED3B}" srcOrd="1" destOrd="0" presId="urn:microsoft.com/office/officeart/2005/8/layout/orgChart1"/>
    <dgm:cxn modelId="{372F069D-769E-4BF8-94D8-623053CAC739}" type="presParOf" srcId="{19409BF8-3A4C-4808-9078-40E1A564919F}" destId="{F4A8FA0D-0800-43A2-89B5-0A3F40914EB1}" srcOrd="2" destOrd="0" presId="urn:microsoft.com/office/officeart/2005/8/layout/orgChart1"/>
    <dgm:cxn modelId="{92D293E3-684D-4A9E-B552-93B9A474039B}" type="presParOf" srcId="{71CB8B76-BED1-4720-AD91-EE37CF517612}" destId="{2A7DA26B-F8E8-438F-9B2B-6B4614032E1E}" srcOrd="10" destOrd="0" presId="urn:microsoft.com/office/officeart/2005/8/layout/orgChart1"/>
    <dgm:cxn modelId="{9A616BAB-F71D-4144-8E1C-85CCD771CA52}" type="presParOf" srcId="{71CB8B76-BED1-4720-AD91-EE37CF517612}" destId="{D8FC1807-28ED-4826-ABB8-2B121D047257}" srcOrd="11" destOrd="0" presId="urn:microsoft.com/office/officeart/2005/8/layout/orgChart1"/>
    <dgm:cxn modelId="{CD98BB5B-C925-4E8F-A7AC-E534C65FE63B}" type="presParOf" srcId="{D8FC1807-28ED-4826-ABB8-2B121D047257}" destId="{C49CC9B1-0DCA-4DDB-8C32-CF9B809A215C}" srcOrd="0" destOrd="0" presId="urn:microsoft.com/office/officeart/2005/8/layout/orgChart1"/>
    <dgm:cxn modelId="{D8421371-1547-4500-B8D4-31BBCAE14D41}" type="presParOf" srcId="{C49CC9B1-0DCA-4DDB-8C32-CF9B809A215C}" destId="{E9E73121-B698-4A10-A9EB-F34E04E82684}" srcOrd="0" destOrd="0" presId="urn:microsoft.com/office/officeart/2005/8/layout/orgChart1"/>
    <dgm:cxn modelId="{EB4D2802-5243-4612-8D18-2B85B331319C}" type="presParOf" srcId="{C49CC9B1-0DCA-4DDB-8C32-CF9B809A215C}" destId="{AEC7F48B-046D-4C25-9377-5BAC7CCA8C4A}" srcOrd="1" destOrd="0" presId="urn:microsoft.com/office/officeart/2005/8/layout/orgChart1"/>
    <dgm:cxn modelId="{0E316331-6BCF-4027-942C-35CF14331979}" type="presParOf" srcId="{D8FC1807-28ED-4826-ABB8-2B121D047257}" destId="{8C7EB68E-1450-40E6-978F-A3EF22DAAA23}" srcOrd="1" destOrd="0" presId="urn:microsoft.com/office/officeart/2005/8/layout/orgChart1"/>
    <dgm:cxn modelId="{075F67B2-302E-4B14-9154-C832986F7083}" type="presParOf" srcId="{D8FC1807-28ED-4826-ABB8-2B121D047257}" destId="{A130B02A-BE31-4D91-9B66-3880C8653027}" srcOrd="2" destOrd="0" presId="urn:microsoft.com/office/officeart/2005/8/layout/orgChart1"/>
    <dgm:cxn modelId="{62D4A019-F82E-4C96-A9C2-AA483DD1F7FA}" type="presParOf" srcId="{71CB8B76-BED1-4720-AD91-EE37CF517612}" destId="{ECD99DDE-03DB-4E01-BA25-3B56F36C61CC}" srcOrd="12" destOrd="0" presId="urn:microsoft.com/office/officeart/2005/8/layout/orgChart1"/>
    <dgm:cxn modelId="{AE57410B-2EA7-41A6-B999-1A6A49C9D1EC}" type="presParOf" srcId="{71CB8B76-BED1-4720-AD91-EE37CF517612}" destId="{3DA815E0-DAD3-4133-81B2-BF796D02E419}" srcOrd="13" destOrd="0" presId="urn:microsoft.com/office/officeart/2005/8/layout/orgChart1"/>
    <dgm:cxn modelId="{5194E010-F247-462D-A5D9-0A2E219F46C4}" type="presParOf" srcId="{3DA815E0-DAD3-4133-81B2-BF796D02E419}" destId="{DA873589-0AFA-40EA-ADC2-49944A34F8EF}" srcOrd="0" destOrd="0" presId="urn:microsoft.com/office/officeart/2005/8/layout/orgChart1"/>
    <dgm:cxn modelId="{9CCDC8CC-1D10-425A-9122-1C3174F82C7F}" type="presParOf" srcId="{DA873589-0AFA-40EA-ADC2-49944A34F8EF}" destId="{AFDDD299-F080-4CDF-83F5-3780BC3BCCEB}" srcOrd="0" destOrd="0" presId="urn:microsoft.com/office/officeart/2005/8/layout/orgChart1"/>
    <dgm:cxn modelId="{BE4F6AFC-0577-4FF1-9628-1302D27DC04E}" type="presParOf" srcId="{DA873589-0AFA-40EA-ADC2-49944A34F8EF}" destId="{90F3ED39-C077-4280-9D77-D1D3EE9BA394}" srcOrd="1" destOrd="0" presId="urn:microsoft.com/office/officeart/2005/8/layout/orgChart1"/>
    <dgm:cxn modelId="{E13E651D-9518-4343-A02B-AA4669B67F96}" type="presParOf" srcId="{3DA815E0-DAD3-4133-81B2-BF796D02E419}" destId="{9E2B6AD1-F03A-49F1-90ED-6AD770A7D636}" srcOrd="1" destOrd="0" presId="urn:microsoft.com/office/officeart/2005/8/layout/orgChart1"/>
    <dgm:cxn modelId="{42FAE146-7EA0-41B1-AB95-0601C95040CF}" type="presParOf" srcId="{3DA815E0-DAD3-4133-81B2-BF796D02E419}" destId="{3058B08F-2C54-4DCE-8944-52C553B97D9B}" srcOrd="2" destOrd="0" presId="urn:microsoft.com/office/officeart/2005/8/layout/orgChart1"/>
    <dgm:cxn modelId="{D491458B-BEB5-408F-AADE-5ED353D3A197}" type="presParOf" srcId="{71CB8B76-BED1-4720-AD91-EE37CF517612}" destId="{407108C3-C152-41E7-966B-35BDA88F8174}" srcOrd="14" destOrd="0" presId="urn:microsoft.com/office/officeart/2005/8/layout/orgChart1"/>
    <dgm:cxn modelId="{9C9CB2F2-7B2C-4E38-9B68-CD7D177632AD}" type="presParOf" srcId="{71CB8B76-BED1-4720-AD91-EE37CF517612}" destId="{0B80A76D-76B7-4E95-BB76-91AC02049ACC}" srcOrd="15" destOrd="0" presId="urn:microsoft.com/office/officeart/2005/8/layout/orgChart1"/>
    <dgm:cxn modelId="{9CDE6C3B-E23C-4ABA-9CF0-7F954DF348EB}" type="presParOf" srcId="{0B80A76D-76B7-4E95-BB76-91AC02049ACC}" destId="{8D7611BC-D7E1-4ECF-9E66-CBF2A1446E89}" srcOrd="0" destOrd="0" presId="urn:microsoft.com/office/officeart/2005/8/layout/orgChart1"/>
    <dgm:cxn modelId="{E70E0DAE-9350-4009-9DF8-ED29191B8F46}" type="presParOf" srcId="{8D7611BC-D7E1-4ECF-9E66-CBF2A1446E89}" destId="{08312D1E-E846-4DDB-9CA5-A4364B5AB475}" srcOrd="0" destOrd="0" presId="urn:microsoft.com/office/officeart/2005/8/layout/orgChart1"/>
    <dgm:cxn modelId="{D53E6527-3B0C-4FB1-A6A0-FE3CD3ECA060}" type="presParOf" srcId="{8D7611BC-D7E1-4ECF-9E66-CBF2A1446E89}" destId="{2B667084-4542-43DB-9F56-CEA0C57A4A3B}" srcOrd="1" destOrd="0" presId="urn:microsoft.com/office/officeart/2005/8/layout/orgChart1"/>
    <dgm:cxn modelId="{AE347B23-6F25-4898-97B9-1254C077BDFD}" type="presParOf" srcId="{0B80A76D-76B7-4E95-BB76-91AC02049ACC}" destId="{BD855BA6-76A4-4203-B0F1-310A206DC990}" srcOrd="1" destOrd="0" presId="urn:microsoft.com/office/officeart/2005/8/layout/orgChart1"/>
    <dgm:cxn modelId="{2B98395B-B2E2-4076-9D9B-58590C308A9D}" type="presParOf" srcId="{BD855BA6-76A4-4203-B0F1-310A206DC990}" destId="{29BB4EFD-C5D3-4029-B14D-E5A7BF0424D5}" srcOrd="0" destOrd="0" presId="urn:microsoft.com/office/officeart/2005/8/layout/orgChart1"/>
    <dgm:cxn modelId="{7F7F63C8-1487-473C-9C2B-2F910818069E}" type="presParOf" srcId="{BD855BA6-76A4-4203-B0F1-310A206DC990}" destId="{DE98A3AA-353D-42AC-A83F-D6320FA87D2C}" srcOrd="1" destOrd="0" presId="urn:microsoft.com/office/officeart/2005/8/layout/orgChart1"/>
    <dgm:cxn modelId="{515F3599-2063-4F2B-91E8-A2522070B7E9}" type="presParOf" srcId="{DE98A3AA-353D-42AC-A83F-D6320FA87D2C}" destId="{430CE563-671F-453E-BC6C-3458F9690116}" srcOrd="0" destOrd="0" presId="urn:microsoft.com/office/officeart/2005/8/layout/orgChart1"/>
    <dgm:cxn modelId="{005F6985-3421-4F2D-BE90-BC3E47CF0422}" type="presParOf" srcId="{430CE563-671F-453E-BC6C-3458F9690116}" destId="{D96E7CAA-7433-42DE-A253-1D5995BC33DC}" srcOrd="0" destOrd="0" presId="urn:microsoft.com/office/officeart/2005/8/layout/orgChart1"/>
    <dgm:cxn modelId="{137CB57A-C2E6-4F29-9401-AC4084EF9C99}" type="presParOf" srcId="{430CE563-671F-453E-BC6C-3458F9690116}" destId="{9F976C10-C788-44B3-96E4-10B38C4A11A2}" srcOrd="1" destOrd="0" presId="urn:microsoft.com/office/officeart/2005/8/layout/orgChart1"/>
    <dgm:cxn modelId="{F19892D4-4848-40DE-A4B5-ECFBC302C04B}" type="presParOf" srcId="{DE98A3AA-353D-42AC-A83F-D6320FA87D2C}" destId="{7C760EC4-16D4-4620-811A-ED96E18BF9E6}" srcOrd="1" destOrd="0" presId="urn:microsoft.com/office/officeart/2005/8/layout/orgChart1"/>
    <dgm:cxn modelId="{443AA047-46E8-405A-BE00-D97C1CA2D185}" type="presParOf" srcId="{DE98A3AA-353D-42AC-A83F-D6320FA87D2C}" destId="{9203D68E-0B4C-4456-8B10-41D618CC7E1E}" srcOrd="2" destOrd="0" presId="urn:microsoft.com/office/officeart/2005/8/layout/orgChart1"/>
    <dgm:cxn modelId="{883E4CE5-3D10-4C4E-A139-146266CA00AF}" type="presParOf" srcId="{BD855BA6-76A4-4203-B0F1-310A206DC990}" destId="{C81BAF1C-D60C-4A16-9BAD-3C985D0E2286}" srcOrd="2" destOrd="0" presId="urn:microsoft.com/office/officeart/2005/8/layout/orgChart1"/>
    <dgm:cxn modelId="{99B0E6DF-8C7C-4849-92FC-87B9AEDBA6C5}" type="presParOf" srcId="{BD855BA6-76A4-4203-B0F1-310A206DC990}" destId="{EFBBD99A-54A6-4BAE-B40A-AD2C27DB0143}" srcOrd="3" destOrd="0" presId="urn:microsoft.com/office/officeart/2005/8/layout/orgChart1"/>
    <dgm:cxn modelId="{C0C0EC40-FB04-4AF7-9EAA-7221B0A387E8}" type="presParOf" srcId="{EFBBD99A-54A6-4BAE-B40A-AD2C27DB0143}" destId="{ED9FD35F-6F9E-4819-B826-1DAD4BDA465C}" srcOrd="0" destOrd="0" presId="urn:microsoft.com/office/officeart/2005/8/layout/orgChart1"/>
    <dgm:cxn modelId="{463C3582-4F7D-49BE-A344-4992D3239CDC}" type="presParOf" srcId="{ED9FD35F-6F9E-4819-B826-1DAD4BDA465C}" destId="{E963D937-B942-452B-8EEA-33DD4A732F45}" srcOrd="0" destOrd="0" presId="urn:microsoft.com/office/officeart/2005/8/layout/orgChart1"/>
    <dgm:cxn modelId="{798591EA-3547-4C3A-BA46-6744BB621BA2}" type="presParOf" srcId="{ED9FD35F-6F9E-4819-B826-1DAD4BDA465C}" destId="{D94BB2E5-5CCB-4F40-BCEB-C3972E4461A0}" srcOrd="1" destOrd="0" presId="urn:microsoft.com/office/officeart/2005/8/layout/orgChart1"/>
    <dgm:cxn modelId="{24AC3BC4-1B27-426B-91D5-4BDCA8205449}" type="presParOf" srcId="{EFBBD99A-54A6-4BAE-B40A-AD2C27DB0143}" destId="{AA088452-F98A-4A44-B914-D4FD76B7266C}" srcOrd="1" destOrd="0" presId="urn:microsoft.com/office/officeart/2005/8/layout/orgChart1"/>
    <dgm:cxn modelId="{E5CB971D-DE23-47FE-8DA4-8E466689AF06}" type="presParOf" srcId="{EFBBD99A-54A6-4BAE-B40A-AD2C27DB0143}" destId="{BBD8F233-D5B7-48A4-9A0A-B636DE79FE40}" srcOrd="2" destOrd="0" presId="urn:microsoft.com/office/officeart/2005/8/layout/orgChart1"/>
    <dgm:cxn modelId="{ABBB49F2-F161-4410-AD16-FB46355E4A01}" type="presParOf" srcId="{BD855BA6-76A4-4203-B0F1-310A206DC990}" destId="{BB570238-6025-4AC7-93A3-D134658983CD}" srcOrd="4" destOrd="0" presId="urn:microsoft.com/office/officeart/2005/8/layout/orgChart1"/>
    <dgm:cxn modelId="{C869C88A-0F70-4C35-9F0B-DB717D9AB77B}" type="presParOf" srcId="{BD855BA6-76A4-4203-B0F1-310A206DC990}" destId="{8066DA75-C809-4002-B33E-629B4F094A86}" srcOrd="5" destOrd="0" presId="urn:microsoft.com/office/officeart/2005/8/layout/orgChart1"/>
    <dgm:cxn modelId="{69BFED7E-F3BA-420B-97DC-BC8A29D751FB}" type="presParOf" srcId="{8066DA75-C809-4002-B33E-629B4F094A86}" destId="{1F9D2432-E8F3-4DCC-9C0C-C394C5A4E8A7}" srcOrd="0" destOrd="0" presId="urn:microsoft.com/office/officeart/2005/8/layout/orgChart1"/>
    <dgm:cxn modelId="{97E5338A-E88A-494B-B2F6-C38122C749B7}" type="presParOf" srcId="{1F9D2432-E8F3-4DCC-9C0C-C394C5A4E8A7}" destId="{F9342869-BF95-4A89-93D2-E2C8BD4E6543}" srcOrd="0" destOrd="0" presId="urn:microsoft.com/office/officeart/2005/8/layout/orgChart1"/>
    <dgm:cxn modelId="{09AF0DBE-07AF-488D-8E38-1D8308CFE0B3}" type="presParOf" srcId="{1F9D2432-E8F3-4DCC-9C0C-C394C5A4E8A7}" destId="{0DFC94D6-290B-4D09-83BA-5541DF33C65F}" srcOrd="1" destOrd="0" presId="urn:microsoft.com/office/officeart/2005/8/layout/orgChart1"/>
    <dgm:cxn modelId="{F2972386-DE41-4CD6-8F73-F24E7AC3343F}" type="presParOf" srcId="{8066DA75-C809-4002-B33E-629B4F094A86}" destId="{03703999-50B1-470D-A185-D8EAA967AB55}" srcOrd="1" destOrd="0" presId="urn:microsoft.com/office/officeart/2005/8/layout/orgChart1"/>
    <dgm:cxn modelId="{267D8E2C-01E5-45C6-8D59-E4572F65B213}" type="presParOf" srcId="{8066DA75-C809-4002-B33E-629B4F094A86}" destId="{5FC5D782-46DE-42A8-BEEE-898E72E5ADEA}" srcOrd="2" destOrd="0" presId="urn:microsoft.com/office/officeart/2005/8/layout/orgChart1"/>
    <dgm:cxn modelId="{FD7A2484-2C93-4E4B-8878-CBD70BB03C7D}" type="presParOf" srcId="{0B80A76D-76B7-4E95-BB76-91AC02049ACC}" destId="{345087AE-E71A-42D9-9FAF-713C319AEA81}" srcOrd="2" destOrd="0" presId="urn:microsoft.com/office/officeart/2005/8/layout/orgChart1"/>
    <dgm:cxn modelId="{1608C5FF-7DF2-4D10-BE06-FAA6855F7D56}" type="presParOf" srcId="{1B6D48A9-4BDE-437F-B7D3-C5BC594047D3}" destId="{06405D69-B0E5-484D-8EEE-760215664F8E}" srcOrd="2" destOrd="0" presId="urn:microsoft.com/office/officeart/2005/8/layout/orgChart1"/>
    <dgm:cxn modelId="{694EED99-88AD-44EE-909A-4969D1B64CC1}" type="presParOf" srcId="{77F0F2F6-15C4-4143-BCA4-BA05E8427CEE}" destId="{2D1C12DA-B981-435B-9C4E-7248D253C05F}" srcOrd="2" destOrd="0" presId="urn:microsoft.com/office/officeart/2005/8/layout/orgChart1"/>
    <dgm:cxn modelId="{3B8F3B8E-B0F4-43E3-8344-ABA8D85BD62C}" type="presParOf" srcId="{77F0F2F6-15C4-4143-BCA4-BA05E8427CEE}" destId="{5D1F8BB9-9444-4AFE-A5F2-E5C563E99052}" srcOrd="3" destOrd="0" presId="urn:microsoft.com/office/officeart/2005/8/layout/orgChart1"/>
    <dgm:cxn modelId="{D3933936-D6B2-4AC3-ACE8-0FFB81E45015}" type="presParOf" srcId="{5D1F8BB9-9444-4AFE-A5F2-E5C563E99052}" destId="{1C17EEDA-9A08-4C57-A366-FA82D505FDD0}" srcOrd="0" destOrd="0" presId="urn:microsoft.com/office/officeart/2005/8/layout/orgChart1"/>
    <dgm:cxn modelId="{ABCBBBB8-EBF0-48C0-B0D8-E015C0060F22}" type="presParOf" srcId="{1C17EEDA-9A08-4C57-A366-FA82D505FDD0}" destId="{4D903288-A038-4D78-994E-00D08C221F60}" srcOrd="0" destOrd="0" presId="urn:microsoft.com/office/officeart/2005/8/layout/orgChart1"/>
    <dgm:cxn modelId="{EC5157DD-98F1-4DA2-A650-66E3D6158067}" type="presParOf" srcId="{1C17EEDA-9A08-4C57-A366-FA82D505FDD0}" destId="{DE2C87F1-7D5B-4231-9095-08498B73413E}" srcOrd="1" destOrd="0" presId="urn:microsoft.com/office/officeart/2005/8/layout/orgChart1"/>
    <dgm:cxn modelId="{8D4D2D88-92ED-4F6A-9CBE-BEBC3CD86B3E}" type="presParOf" srcId="{5D1F8BB9-9444-4AFE-A5F2-E5C563E99052}" destId="{1033E847-79B9-4212-9A16-B876F9251D55}" srcOrd="1" destOrd="0" presId="urn:microsoft.com/office/officeart/2005/8/layout/orgChart1"/>
    <dgm:cxn modelId="{CC927095-7175-44B6-909A-9EF42EE371FB}" type="presParOf" srcId="{5D1F8BB9-9444-4AFE-A5F2-E5C563E99052}" destId="{480B4D0A-66AD-49D3-ADF1-4AE5F378D652}" srcOrd="2" destOrd="0" presId="urn:microsoft.com/office/officeart/2005/8/layout/orgChart1"/>
    <dgm:cxn modelId="{1F09B83B-933E-4F56-A192-67466BDF6B26}" type="presParOf" srcId="{7B658C1A-3F9B-428B-A68A-5B76A838776C}" destId="{294418BE-CA6F-4D20-B689-0E36F2844B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C12DA-B981-435B-9C4E-7248D253C05F}">
      <dsp:nvSpPr>
        <dsp:cNvPr id="0" name=""/>
        <dsp:cNvSpPr/>
      </dsp:nvSpPr>
      <dsp:spPr>
        <a:xfrm>
          <a:off x="6380861" y="1210536"/>
          <a:ext cx="2194276" cy="348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33"/>
              </a:lnTo>
              <a:lnTo>
                <a:pt x="2194276" y="239633"/>
              </a:lnTo>
              <a:lnTo>
                <a:pt x="2194276" y="3485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70238-6025-4AC7-93A3-D134658983CD}">
      <dsp:nvSpPr>
        <dsp:cNvPr id="0" name=""/>
        <dsp:cNvSpPr/>
      </dsp:nvSpPr>
      <dsp:spPr>
        <a:xfrm>
          <a:off x="9589457" y="2862442"/>
          <a:ext cx="94569" cy="1921692"/>
        </a:xfrm>
        <a:custGeom>
          <a:avLst/>
          <a:gdLst/>
          <a:ahLst/>
          <a:cxnLst/>
          <a:rect l="0" t="0" r="0" b="0"/>
          <a:pathLst>
            <a:path>
              <a:moveTo>
                <a:pt x="94569" y="0"/>
              </a:moveTo>
              <a:lnTo>
                <a:pt x="94569" y="1921692"/>
              </a:lnTo>
              <a:lnTo>
                <a:pt x="0" y="19216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BAF1C-D60C-4A16-9BAD-3C985D0E2286}">
      <dsp:nvSpPr>
        <dsp:cNvPr id="0" name=""/>
        <dsp:cNvSpPr/>
      </dsp:nvSpPr>
      <dsp:spPr>
        <a:xfrm>
          <a:off x="9589457" y="2862442"/>
          <a:ext cx="94569" cy="1243056"/>
        </a:xfrm>
        <a:custGeom>
          <a:avLst/>
          <a:gdLst/>
          <a:ahLst/>
          <a:cxnLst/>
          <a:rect l="0" t="0" r="0" b="0"/>
          <a:pathLst>
            <a:path>
              <a:moveTo>
                <a:pt x="94569" y="0"/>
              </a:moveTo>
              <a:lnTo>
                <a:pt x="94569" y="1243056"/>
              </a:lnTo>
              <a:lnTo>
                <a:pt x="0" y="12430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BB4EFD-C5D3-4029-B14D-E5A7BF0424D5}">
      <dsp:nvSpPr>
        <dsp:cNvPr id="0" name=""/>
        <dsp:cNvSpPr/>
      </dsp:nvSpPr>
      <dsp:spPr>
        <a:xfrm>
          <a:off x="9498572" y="2862442"/>
          <a:ext cx="185454" cy="520865"/>
        </a:xfrm>
        <a:custGeom>
          <a:avLst/>
          <a:gdLst/>
          <a:ahLst/>
          <a:cxnLst/>
          <a:rect l="0" t="0" r="0" b="0"/>
          <a:pathLst>
            <a:path>
              <a:moveTo>
                <a:pt x="185454" y="0"/>
              </a:moveTo>
              <a:lnTo>
                <a:pt x="185454" y="520865"/>
              </a:lnTo>
              <a:lnTo>
                <a:pt x="0" y="5208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7108C3-C152-41E7-966B-35BDA88F8174}">
      <dsp:nvSpPr>
        <dsp:cNvPr id="0" name=""/>
        <dsp:cNvSpPr/>
      </dsp:nvSpPr>
      <dsp:spPr>
        <a:xfrm>
          <a:off x="4140115" y="2152838"/>
          <a:ext cx="6352066" cy="190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842"/>
              </a:lnTo>
              <a:lnTo>
                <a:pt x="6352066" y="81842"/>
              </a:lnTo>
              <a:lnTo>
                <a:pt x="6352066" y="1907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99DDE-03DB-4E01-BA25-3B56F36C61CC}">
      <dsp:nvSpPr>
        <dsp:cNvPr id="0" name=""/>
        <dsp:cNvSpPr/>
      </dsp:nvSpPr>
      <dsp:spPr>
        <a:xfrm>
          <a:off x="4140115" y="2152838"/>
          <a:ext cx="4605161" cy="190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842"/>
              </a:lnTo>
              <a:lnTo>
                <a:pt x="4605161" y="81842"/>
              </a:lnTo>
              <a:lnTo>
                <a:pt x="4605161" y="1907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DA26B-F8E8-438F-9B2B-6B4614032E1E}">
      <dsp:nvSpPr>
        <dsp:cNvPr id="0" name=""/>
        <dsp:cNvSpPr/>
      </dsp:nvSpPr>
      <dsp:spPr>
        <a:xfrm>
          <a:off x="4140115" y="2152838"/>
          <a:ext cx="3349637" cy="190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842"/>
              </a:lnTo>
              <a:lnTo>
                <a:pt x="3349637" y="81842"/>
              </a:lnTo>
              <a:lnTo>
                <a:pt x="3349637" y="1907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231AAC-3969-49C5-B601-5D947DA99E0D}">
      <dsp:nvSpPr>
        <dsp:cNvPr id="0" name=""/>
        <dsp:cNvSpPr/>
      </dsp:nvSpPr>
      <dsp:spPr>
        <a:xfrm>
          <a:off x="4140115" y="2152838"/>
          <a:ext cx="1749364" cy="190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842"/>
              </a:lnTo>
              <a:lnTo>
                <a:pt x="1749364" y="81842"/>
              </a:lnTo>
              <a:lnTo>
                <a:pt x="1749364" y="1907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D81CF5-A5A9-4D3E-8107-7E7422DF0FC6}">
      <dsp:nvSpPr>
        <dsp:cNvPr id="0" name=""/>
        <dsp:cNvSpPr/>
      </dsp:nvSpPr>
      <dsp:spPr>
        <a:xfrm>
          <a:off x="4140115" y="2152838"/>
          <a:ext cx="149090" cy="190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842"/>
              </a:lnTo>
              <a:lnTo>
                <a:pt x="149090" y="81842"/>
              </a:lnTo>
              <a:lnTo>
                <a:pt x="149090" y="1907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CA323-3D41-4CAF-A3B7-48FB99BDB19F}">
      <dsp:nvSpPr>
        <dsp:cNvPr id="0" name=""/>
        <dsp:cNvSpPr/>
      </dsp:nvSpPr>
      <dsp:spPr>
        <a:xfrm>
          <a:off x="3033682" y="2152838"/>
          <a:ext cx="1106432" cy="190792"/>
        </a:xfrm>
        <a:custGeom>
          <a:avLst/>
          <a:gdLst/>
          <a:ahLst/>
          <a:cxnLst/>
          <a:rect l="0" t="0" r="0" b="0"/>
          <a:pathLst>
            <a:path>
              <a:moveTo>
                <a:pt x="1106432" y="0"/>
              </a:moveTo>
              <a:lnTo>
                <a:pt x="1106432" y="81842"/>
              </a:lnTo>
              <a:lnTo>
                <a:pt x="0" y="81842"/>
              </a:lnTo>
              <a:lnTo>
                <a:pt x="0" y="1907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F6C75-9AF3-4F22-AEF6-EEAB3405F363}">
      <dsp:nvSpPr>
        <dsp:cNvPr id="0" name=""/>
        <dsp:cNvSpPr/>
      </dsp:nvSpPr>
      <dsp:spPr>
        <a:xfrm>
          <a:off x="1778159" y="2152838"/>
          <a:ext cx="2361955" cy="190792"/>
        </a:xfrm>
        <a:custGeom>
          <a:avLst/>
          <a:gdLst/>
          <a:ahLst/>
          <a:cxnLst/>
          <a:rect l="0" t="0" r="0" b="0"/>
          <a:pathLst>
            <a:path>
              <a:moveTo>
                <a:pt x="2361955" y="0"/>
              </a:moveTo>
              <a:lnTo>
                <a:pt x="2361955" y="81842"/>
              </a:lnTo>
              <a:lnTo>
                <a:pt x="0" y="81842"/>
              </a:lnTo>
              <a:lnTo>
                <a:pt x="0" y="1907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3AF23-5A37-4F59-91E4-550BFEB3D027}">
      <dsp:nvSpPr>
        <dsp:cNvPr id="0" name=""/>
        <dsp:cNvSpPr/>
      </dsp:nvSpPr>
      <dsp:spPr>
        <a:xfrm>
          <a:off x="643134" y="2152838"/>
          <a:ext cx="3496980" cy="190792"/>
        </a:xfrm>
        <a:custGeom>
          <a:avLst/>
          <a:gdLst/>
          <a:ahLst/>
          <a:cxnLst/>
          <a:rect l="0" t="0" r="0" b="0"/>
          <a:pathLst>
            <a:path>
              <a:moveTo>
                <a:pt x="3496980" y="0"/>
              </a:moveTo>
              <a:lnTo>
                <a:pt x="3496980" y="81842"/>
              </a:lnTo>
              <a:lnTo>
                <a:pt x="0" y="81842"/>
              </a:lnTo>
              <a:lnTo>
                <a:pt x="0" y="1907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CF7C1-B8FC-4F7B-BFC7-99AB7E2E1CC0}">
      <dsp:nvSpPr>
        <dsp:cNvPr id="0" name=""/>
        <dsp:cNvSpPr/>
      </dsp:nvSpPr>
      <dsp:spPr>
        <a:xfrm>
          <a:off x="4140115" y="1210536"/>
          <a:ext cx="2240746" cy="245008"/>
        </a:xfrm>
        <a:custGeom>
          <a:avLst/>
          <a:gdLst/>
          <a:ahLst/>
          <a:cxnLst/>
          <a:rect l="0" t="0" r="0" b="0"/>
          <a:pathLst>
            <a:path>
              <a:moveTo>
                <a:pt x="2240746" y="0"/>
              </a:moveTo>
              <a:lnTo>
                <a:pt x="2240746" y="136058"/>
              </a:lnTo>
              <a:lnTo>
                <a:pt x="0" y="136058"/>
              </a:lnTo>
              <a:lnTo>
                <a:pt x="0" y="2450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5945C-C6E6-40D4-919E-60E282B4539D}">
      <dsp:nvSpPr>
        <dsp:cNvPr id="0" name=""/>
        <dsp:cNvSpPr/>
      </dsp:nvSpPr>
      <dsp:spPr>
        <a:xfrm>
          <a:off x="4913123" y="345382"/>
          <a:ext cx="2935475" cy="865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b="1" kern="1200" dirty="0"/>
            <a:t>مركّبات الكربون</a:t>
          </a:r>
          <a:endParaRPr lang="he-IL" sz="3000" b="1" kern="1200" dirty="0"/>
        </a:p>
      </dsp:txBody>
      <dsp:txXfrm>
        <a:off x="4913123" y="345382"/>
        <a:ext cx="2935475" cy="865154"/>
      </dsp:txXfrm>
    </dsp:sp>
    <dsp:sp modelId="{26402BD1-81F0-431E-8081-275A8F5BD5E2}">
      <dsp:nvSpPr>
        <dsp:cNvPr id="0" name=""/>
        <dsp:cNvSpPr/>
      </dsp:nvSpPr>
      <dsp:spPr>
        <a:xfrm>
          <a:off x="2840954" y="1455545"/>
          <a:ext cx="2598321" cy="697292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 err="1"/>
            <a:t>أليفاتيّة</a:t>
          </a:r>
          <a:r>
            <a:rPr lang="ar-SA" sz="2800" b="1" kern="1200" dirty="0"/>
            <a:t> </a:t>
          </a:r>
          <a:r>
            <a:rPr lang="ar-SA" sz="1800" b="1" kern="1200" dirty="0"/>
            <a:t>(سلاسل مفتوحة)</a:t>
          </a:r>
          <a:endParaRPr lang="he-IL" sz="1800" b="1" kern="1200" dirty="0"/>
        </a:p>
      </dsp:txBody>
      <dsp:txXfrm>
        <a:off x="2840954" y="1455545"/>
        <a:ext cx="2598321" cy="697292"/>
      </dsp:txXfrm>
    </dsp:sp>
    <dsp:sp modelId="{B1BA1C62-7C66-4C7D-AB31-C4231AA78A3D}">
      <dsp:nvSpPr>
        <dsp:cNvPr id="0" name=""/>
        <dsp:cNvSpPr/>
      </dsp:nvSpPr>
      <dsp:spPr>
        <a:xfrm>
          <a:off x="124323" y="2343630"/>
          <a:ext cx="1037622" cy="518811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b="1" kern="1200" dirty="0">
              <a:solidFill>
                <a:schemeClr val="tx1"/>
              </a:solidFill>
            </a:rPr>
            <a:t>أمينات</a:t>
          </a:r>
          <a:endParaRPr lang="he-IL" sz="2600" b="1" kern="1200" dirty="0">
            <a:solidFill>
              <a:schemeClr val="tx1"/>
            </a:solidFill>
          </a:endParaRPr>
        </a:p>
      </dsp:txBody>
      <dsp:txXfrm>
        <a:off x="124323" y="2343630"/>
        <a:ext cx="1037622" cy="518811"/>
      </dsp:txXfrm>
    </dsp:sp>
    <dsp:sp modelId="{13230B68-7528-4D20-B8D3-20BEAFE902A4}">
      <dsp:nvSpPr>
        <dsp:cNvPr id="0" name=""/>
        <dsp:cNvSpPr/>
      </dsp:nvSpPr>
      <dsp:spPr>
        <a:xfrm>
          <a:off x="1259347" y="2343630"/>
          <a:ext cx="1037622" cy="518811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b="1" kern="1200" dirty="0" err="1">
              <a:solidFill>
                <a:schemeClr val="tx1"/>
              </a:solidFill>
            </a:rPr>
            <a:t>كيتونات</a:t>
          </a:r>
          <a:endParaRPr lang="he-IL" sz="2600" b="1" kern="1200" dirty="0">
            <a:solidFill>
              <a:schemeClr val="tx1"/>
            </a:solidFill>
          </a:endParaRPr>
        </a:p>
      </dsp:txBody>
      <dsp:txXfrm>
        <a:off x="1259347" y="2343630"/>
        <a:ext cx="1037622" cy="518811"/>
      </dsp:txXfrm>
    </dsp:sp>
    <dsp:sp modelId="{E0E79097-D783-4A6F-A78B-ED373267D02F}">
      <dsp:nvSpPr>
        <dsp:cNvPr id="0" name=""/>
        <dsp:cNvSpPr/>
      </dsp:nvSpPr>
      <dsp:spPr>
        <a:xfrm>
          <a:off x="2514871" y="2343630"/>
          <a:ext cx="1037622" cy="518811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b="1" kern="1200" dirty="0" err="1">
              <a:solidFill>
                <a:schemeClr val="tx1"/>
              </a:solidFill>
            </a:rPr>
            <a:t>ألديهيدات</a:t>
          </a:r>
          <a:endParaRPr lang="he-IL" sz="2600" b="1" kern="1200" dirty="0">
            <a:solidFill>
              <a:schemeClr val="tx1"/>
            </a:solidFill>
          </a:endParaRPr>
        </a:p>
      </dsp:txBody>
      <dsp:txXfrm>
        <a:off x="2514871" y="2343630"/>
        <a:ext cx="1037622" cy="518811"/>
      </dsp:txXfrm>
    </dsp:sp>
    <dsp:sp modelId="{70A4F708-114B-4622-AACA-AD6C90276561}">
      <dsp:nvSpPr>
        <dsp:cNvPr id="0" name=""/>
        <dsp:cNvSpPr/>
      </dsp:nvSpPr>
      <dsp:spPr>
        <a:xfrm>
          <a:off x="3770394" y="2343630"/>
          <a:ext cx="1037622" cy="518811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b="1" kern="1200" dirty="0" err="1">
              <a:solidFill>
                <a:schemeClr val="tx1"/>
              </a:solidFill>
            </a:rPr>
            <a:t>إستيرات</a:t>
          </a:r>
          <a:endParaRPr lang="he-IL" sz="2600" b="1" kern="1200" dirty="0">
            <a:solidFill>
              <a:schemeClr val="tx1"/>
            </a:solidFill>
          </a:endParaRPr>
        </a:p>
      </dsp:txBody>
      <dsp:txXfrm>
        <a:off x="3770394" y="2343630"/>
        <a:ext cx="1037622" cy="518811"/>
      </dsp:txXfrm>
    </dsp:sp>
    <dsp:sp modelId="{486273B8-374E-4B7B-8472-746BEBCB8074}">
      <dsp:nvSpPr>
        <dsp:cNvPr id="0" name=""/>
        <dsp:cNvSpPr/>
      </dsp:nvSpPr>
      <dsp:spPr>
        <a:xfrm>
          <a:off x="5025918" y="2343630"/>
          <a:ext cx="1727122" cy="518811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chemeClr val="tx1"/>
              </a:solidFill>
            </a:rPr>
            <a:t>حوامض كربوكسيليّة</a:t>
          </a:r>
          <a:endParaRPr lang="he-IL" sz="2400" b="1" kern="1200" dirty="0">
            <a:solidFill>
              <a:schemeClr val="tx1"/>
            </a:solidFill>
          </a:endParaRPr>
        </a:p>
      </dsp:txBody>
      <dsp:txXfrm>
        <a:off x="5025918" y="2343630"/>
        <a:ext cx="1727122" cy="518811"/>
      </dsp:txXfrm>
    </dsp:sp>
    <dsp:sp modelId="{E9E73121-B698-4A10-A9EB-F34E04E82684}">
      <dsp:nvSpPr>
        <dsp:cNvPr id="0" name=""/>
        <dsp:cNvSpPr/>
      </dsp:nvSpPr>
      <dsp:spPr>
        <a:xfrm>
          <a:off x="6970941" y="2343630"/>
          <a:ext cx="1037622" cy="518811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b="1" kern="1200" dirty="0" err="1">
              <a:solidFill>
                <a:schemeClr val="tx1"/>
              </a:solidFill>
            </a:rPr>
            <a:t>أثيرات</a:t>
          </a:r>
          <a:endParaRPr lang="he-IL" sz="2600" b="1" kern="1200" dirty="0">
            <a:solidFill>
              <a:schemeClr val="tx1"/>
            </a:solidFill>
          </a:endParaRPr>
        </a:p>
      </dsp:txBody>
      <dsp:txXfrm>
        <a:off x="6970941" y="2343630"/>
        <a:ext cx="1037622" cy="518811"/>
      </dsp:txXfrm>
    </dsp:sp>
    <dsp:sp modelId="{AFDDD299-F080-4CDF-83F5-3780BC3BCCEB}">
      <dsp:nvSpPr>
        <dsp:cNvPr id="0" name=""/>
        <dsp:cNvSpPr/>
      </dsp:nvSpPr>
      <dsp:spPr>
        <a:xfrm>
          <a:off x="8226464" y="2343630"/>
          <a:ext cx="1037622" cy="518811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b="1" kern="1200" dirty="0">
              <a:solidFill>
                <a:schemeClr val="tx1"/>
              </a:solidFill>
            </a:rPr>
            <a:t>كحولات</a:t>
          </a:r>
          <a:endParaRPr lang="he-IL" sz="2600" b="1" kern="1200" dirty="0">
            <a:solidFill>
              <a:schemeClr val="tx1"/>
            </a:solidFill>
          </a:endParaRPr>
        </a:p>
      </dsp:txBody>
      <dsp:txXfrm>
        <a:off x="8226464" y="2343630"/>
        <a:ext cx="1037622" cy="518811"/>
      </dsp:txXfrm>
    </dsp:sp>
    <dsp:sp modelId="{08312D1E-E846-4DDB-9CA5-A4364B5AB475}">
      <dsp:nvSpPr>
        <dsp:cNvPr id="0" name=""/>
        <dsp:cNvSpPr/>
      </dsp:nvSpPr>
      <dsp:spPr>
        <a:xfrm>
          <a:off x="9481988" y="2343630"/>
          <a:ext cx="2020386" cy="518811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b="1" kern="1200" dirty="0">
              <a:solidFill>
                <a:schemeClr val="tx1"/>
              </a:solidFill>
            </a:rPr>
            <a:t>هيدروكربونات</a:t>
          </a:r>
          <a:endParaRPr lang="he-IL" sz="2600" b="1" kern="1200" dirty="0">
            <a:solidFill>
              <a:schemeClr val="tx1"/>
            </a:solidFill>
          </a:endParaRPr>
        </a:p>
      </dsp:txBody>
      <dsp:txXfrm>
        <a:off x="9481988" y="2343630"/>
        <a:ext cx="2020386" cy="518811"/>
      </dsp:txXfrm>
    </dsp:sp>
    <dsp:sp modelId="{D96E7CAA-7433-42DE-A253-1D5995BC33DC}">
      <dsp:nvSpPr>
        <dsp:cNvPr id="0" name=""/>
        <dsp:cNvSpPr/>
      </dsp:nvSpPr>
      <dsp:spPr>
        <a:xfrm>
          <a:off x="8460949" y="3123902"/>
          <a:ext cx="1037622" cy="51881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b="1" kern="1200" dirty="0" err="1"/>
            <a:t>ألكانات</a:t>
          </a:r>
          <a:endParaRPr lang="he-IL" sz="2600" b="1" kern="1200" dirty="0"/>
        </a:p>
      </dsp:txBody>
      <dsp:txXfrm>
        <a:off x="8460949" y="3123902"/>
        <a:ext cx="1037622" cy="518811"/>
      </dsp:txXfrm>
    </dsp:sp>
    <dsp:sp modelId="{E963D937-B942-452B-8EEA-33DD4A732F45}">
      <dsp:nvSpPr>
        <dsp:cNvPr id="0" name=""/>
        <dsp:cNvSpPr/>
      </dsp:nvSpPr>
      <dsp:spPr>
        <a:xfrm>
          <a:off x="8551834" y="3846092"/>
          <a:ext cx="1037622" cy="51881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b="1" kern="1200" dirty="0" err="1"/>
            <a:t>ألكينات</a:t>
          </a:r>
          <a:endParaRPr lang="he-IL" sz="2600" b="1" kern="1200" dirty="0"/>
        </a:p>
      </dsp:txBody>
      <dsp:txXfrm>
        <a:off x="8551834" y="3846092"/>
        <a:ext cx="1037622" cy="518811"/>
      </dsp:txXfrm>
    </dsp:sp>
    <dsp:sp modelId="{F9342869-BF95-4A89-93D2-E2C8BD4E6543}">
      <dsp:nvSpPr>
        <dsp:cNvPr id="0" name=""/>
        <dsp:cNvSpPr/>
      </dsp:nvSpPr>
      <dsp:spPr>
        <a:xfrm>
          <a:off x="8551834" y="4524729"/>
          <a:ext cx="1037622" cy="51881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b="1" kern="1200" dirty="0" err="1"/>
            <a:t>ألكاينات</a:t>
          </a:r>
          <a:endParaRPr lang="he-IL" sz="2600" b="1" kern="1200" dirty="0"/>
        </a:p>
      </dsp:txBody>
      <dsp:txXfrm>
        <a:off x="8551834" y="4524729"/>
        <a:ext cx="1037622" cy="518811"/>
      </dsp:txXfrm>
    </dsp:sp>
    <dsp:sp modelId="{4D903288-A038-4D78-994E-00D08C221F60}">
      <dsp:nvSpPr>
        <dsp:cNvPr id="0" name=""/>
        <dsp:cNvSpPr/>
      </dsp:nvSpPr>
      <dsp:spPr>
        <a:xfrm>
          <a:off x="8056325" y="1559120"/>
          <a:ext cx="1037622" cy="491703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/>
            <a:t>حلقيّة</a:t>
          </a:r>
          <a:endParaRPr lang="he-IL" sz="1700" b="1" kern="1200" dirty="0"/>
        </a:p>
      </dsp:txBody>
      <dsp:txXfrm>
        <a:off x="8056325" y="1559120"/>
        <a:ext cx="1037622" cy="4917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02397-D545-455A-A13F-51CD1ADABF47}">
      <dsp:nvSpPr>
        <dsp:cNvPr id="0" name=""/>
        <dsp:cNvSpPr/>
      </dsp:nvSpPr>
      <dsp:spPr>
        <a:xfrm>
          <a:off x="5717147" y="1218982"/>
          <a:ext cx="2343185" cy="405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033"/>
              </a:lnTo>
              <a:lnTo>
                <a:pt x="2343185" y="228033"/>
              </a:lnTo>
              <a:lnTo>
                <a:pt x="2343185" y="4058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BF165-933F-41B6-B48C-4F98FC2A3120}">
      <dsp:nvSpPr>
        <dsp:cNvPr id="0" name=""/>
        <dsp:cNvSpPr/>
      </dsp:nvSpPr>
      <dsp:spPr>
        <a:xfrm>
          <a:off x="4290029" y="2996091"/>
          <a:ext cx="2201701" cy="558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547"/>
              </a:lnTo>
              <a:lnTo>
                <a:pt x="2201701" y="380547"/>
              </a:lnTo>
              <a:lnTo>
                <a:pt x="2201701" y="5583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21F290-0918-4AE9-9E38-A1AEAA5EBBC6}">
      <dsp:nvSpPr>
        <dsp:cNvPr id="0" name=""/>
        <dsp:cNvSpPr/>
      </dsp:nvSpPr>
      <dsp:spPr>
        <a:xfrm>
          <a:off x="1976884" y="2996091"/>
          <a:ext cx="2313145" cy="558365"/>
        </a:xfrm>
        <a:custGeom>
          <a:avLst/>
          <a:gdLst/>
          <a:ahLst/>
          <a:cxnLst/>
          <a:rect l="0" t="0" r="0" b="0"/>
          <a:pathLst>
            <a:path>
              <a:moveTo>
                <a:pt x="2313145" y="0"/>
              </a:moveTo>
              <a:lnTo>
                <a:pt x="2313145" y="380547"/>
              </a:lnTo>
              <a:lnTo>
                <a:pt x="0" y="380547"/>
              </a:lnTo>
              <a:lnTo>
                <a:pt x="0" y="5583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C7C102-8D8E-42F0-867B-FB8544B6DA9D}">
      <dsp:nvSpPr>
        <dsp:cNvPr id="0" name=""/>
        <dsp:cNvSpPr/>
      </dsp:nvSpPr>
      <dsp:spPr>
        <a:xfrm>
          <a:off x="4290029" y="1218982"/>
          <a:ext cx="1427118" cy="558245"/>
        </a:xfrm>
        <a:custGeom>
          <a:avLst/>
          <a:gdLst/>
          <a:ahLst/>
          <a:cxnLst/>
          <a:rect l="0" t="0" r="0" b="0"/>
          <a:pathLst>
            <a:path>
              <a:moveTo>
                <a:pt x="1427118" y="0"/>
              </a:moveTo>
              <a:lnTo>
                <a:pt x="1427118" y="380428"/>
              </a:lnTo>
              <a:lnTo>
                <a:pt x="0" y="380428"/>
              </a:lnTo>
              <a:lnTo>
                <a:pt x="0" y="5582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602CD-6B91-4667-AD14-FB8B3A4E74C7}">
      <dsp:nvSpPr>
        <dsp:cNvPr id="0" name=""/>
        <dsp:cNvSpPr/>
      </dsp:nvSpPr>
      <dsp:spPr>
        <a:xfrm>
          <a:off x="4237121" y="119"/>
          <a:ext cx="2960052" cy="1218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2174F0-1278-479A-873A-637A93E700FB}">
      <dsp:nvSpPr>
        <dsp:cNvPr id="0" name=""/>
        <dsp:cNvSpPr/>
      </dsp:nvSpPr>
      <dsp:spPr>
        <a:xfrm>
          <a:off x="4450395" y="202730"/>
          <a:ext cx="2960052" cy="12188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 err="1"/>
            <a:t>الإيزوميرات</a:t>
          </a:r>
          <a:r>
            <a:rPr lang="ar-SA" sz="3200" kern="1200" dirty="0"/>
            <a:t> نوعان </a:t>
          </a:r>
          <a:endParaRPr lang="he-IL" sz="3200" kern="1200" dirty="0"/>
        </a:p>
      </dsp:txBody>
      <dsp:txXfrm>
        <a:off x="4486094" y="238429"/>
        <a:ext cx="2888654" cy="1147465"/>
      </dsp:txXfrm>
    </dsp:sp>
    <dsp:sp modelId="{CAC16D5D-707A-4A53-AA97-4671DBE68B80}">
      <dsp:nvSpPr>
        <dsp:cNvPr id="0" name=""/>
        <dsp:cNvSpPr/>
      </dsp:nvSpPr>
      <dsp:spPr>
        <a:xfrm>
          <a:off x="3354278" y="1777228"/>
          <a:ext cx="1871502" cy="1218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E61D76-8810-4BD8-B493-EC752810DC0F}">
      <dsp:nvSpPr>
        <dsp:cNvPr id="0" name=""/>
        <dsp:cNvSpPr/>
      </dsp:nvSpPr>
      <dsp:spPr>
        <a:xfrm>
          <a:off x="3567552" y="1979839"/>
          <a:ext cx="1871502" cy="12188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هندسيّة</a:t>
          </a:r>
        </a:p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 err="1"/>
            <a:t>للألكينات</a:t>
          </a:r>
          <a:r>
            <a:rPr lang="ar-SA" sz="2800" kern="1200" dirty="0"/>
            <a:t> فقط</a:t>
          </a:r>
          <a:endParaRPr lang="he-IL" sz="2800" kern="1200" dirty="0"/>
        </a:p>
      </dsp:txBody>
      <dsp:txXfrm>
        <a:off x="3603251" y="2015538"/>
        <a:ext cx="1800104" cy="1147465"/>
      </dsp:txXfrm>
    </dsp:sp>
    <dsp:sp modelId="{D93F69DB-DEFE-42D8-97FD-3D24F2CF4716}">
      <dsp:nvSpPr>
        <dsp:cNvPr id="0" name=""/>
        <dsp:cNvSpPr/>
      </dsp:nvSpPr>
      <dsp:spPr>
        <a:xfrm>
          <a:off x="1360052" y="3554456"/>
          <a:ext cx="1233662" cy="1218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C64A3-C2A0-482A-99E3-2653C9E4E96F}">
      <dsp:nvSpPr>
        <dsp:cNvPr id="0" name=""/>
        <dsp:cNvSpPr/>
      </dsp:nvSpPr>
      <dsp:spPr>
        <a:xfrm>
          <a:off x="1573327" y="3757067"/>
          <a:ext cx="1233662" cy="12188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/>
            <a:t>سيس</a:t>
          </a:r>
          <a:endParaRPr lang="he-IL" sz="3200" kern="1200" dirty="0"/>
        </a:p>
      </dsp:txBody>
      <dsp:txXfrm>
        <a:off x="1609026" y="3792766"/>
        <a:ext cx="1162264" cy="1147465"/>
      </dsp:txXfrm>
    </dsp:sp>
    <dsp:sp modelId="{715CDF0A-11A8-4BEA-B946-B18643B4794B}">
      <dsp:nvSpPr>
        <dsp:cNvPr id="0" name=""/>
        <dsp:cNvSpPr/>
      </dsp:nvSpPr>
      <dsp:spPr>
        <a:xfrm>
          <a:off x="5768464" y="3554456"/>
          <a:ext cx="1446531" cy="1218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E19AD-776B-47DC-AE6C-B23A2EA90333}">
      <dsp:nvSpPr>
        <dsp:cNvPr id="0" name=""/>
        <dsp:cNvSpPr/>
      </dsp:nvSpPr>
      <dsp:spPr>
        <a:xfrm>
          <a:off x="5981739" y="3757067"/>
          <a:ext cx="1446531" cy="12188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/>
            <a:t>ترانس</a:t>
          </a:r>
          <a:endParaRPr lang="he-IL" sz="3200" kern="1200" dirty="0"/>
        </a:p>
      </dsp:txBody>
      <dsp:txXfrm>
        <a:off x="6017438" y="3792766"/>
        <a:ext cx="1375133" cy="1147465"/>
      </dsp:txXfrm>
    </dsp:sp>
    <dsp:sp modelId="{F55A7CDE-E56C-4247-B13C-79FCA672F45D}">
      <dsp:nvSpPr>
        <dsp:cNvPr id="0" name=""/>
        <dsp:cNvSpPr/>
      </dsp:nvSpPr>
      <dsp:spPr>
        <a:xfrm>
          <a:off x="6846489" y="1624834"/>
          <a:ext cx="2427687" cy="1572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5ADAA-FBAB-47DE-AB34-9408A625F114}">
      <dsp:nvSpPr>
        <dsp:cNvPr id="0" name=""/>
        <dsp:cNvSpPr/>
      </dsp:nvSpPr>
      <dsp:spPr>
        <a:xfrm>
          <a:off x="7059763" y="1827444"/>
          <a:ext cx="2427687" cy="1572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بنائيّة</a:t>
          </a:r>
        </a:p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لجميع </a:t>
          </a:r>
        </a:p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العائلات العضويّة</a:t>
          </a:r>
          <a:endParaRPr lang="he-IL" sz="2800" kern="1200" dirty="0"/>
        </a:p>
      </dsp:txBody>
      <dsp:txXfrm>
        <a:off x="7105832" y="1873513"/>
        <a:ext cx="2335549" cy="14807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C12DA-B981-435B-9C4E-7248D253C05F}">
      <dsp:nvSpPr>
        <dsp:cNvPr id="0" name=""/>
        <dsp:cNvSpPr/>
      </dsp:nvSpPr>
      <dsp:spPr>
        <a:xfrm>
          <a:off x="5326780" y="1102481"/>
          <a:ext cx="1845114" cy="212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952"/>
              </a:lnTo>
              <a:lnTo>
                <a:pt x="1845114" y="107952"/>
              </a:lnTo>
              <a:lnTo>
                <a:pt x="1845114" y="2126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70238-6025-4AC7-93A3-D134658983CD}">
      <dsp:nvSpPr>
        <dsp:cNvPr id="0" name=""/>
        <dsp:cNvSpPr/>
      </dsp:nvSpPr>
      <dsp:spPr>
        <a:xfrm>
          <a:off x="8547746" y="2690038"/>
          <a:ext cx="149580" cy="1874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4741"/>
              </a:lnTo>
              <a:lnTo>
                <a:pt x="149580" y="18747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BAF1C-D60C-4A16-9BAD-3C985D0E2286}">
      <dsp:nvSpPr>
        <dsp:cNvPr id="0" name=""/>
        <dsp:cNvSpPr/>
      </dsp:nvSpPr>
      <dsp:spPr>
        <a:xfrm>
          <a:off x="8547746" y="2690038"/>
          <a:ext cx="149580" cy="1166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6727"/>
              </a:lnTo>
              <a:lnTo>
                <a:pt x="149580" y="11667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BB4EFD-C5D3-4029-B14D-E5A7BF0424D5}">
      <dsp:nvSpPr>
        <dsp:cNvPr id="0" name=""/>
        <dsp:cNvSpPr/>
      </dsp:nvSpPr>
      <dsp:spPr>
        <a:xfrm>
          <a:off x="8547746" y="2690038"/>
          <a:ext cx="149580" cy="458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713"/>
              </a:lnTo>
              <a:lnTo>
                <a:pt x="149580" y="4587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7108C3-C152-41E7-966B-35BDA88F8174}">
      <dsp:nvSpPr>
        <dsp:cNvPr id="0" name=""/>
        <dsp:cNvSpPr/>
      </dsp:nvSpPr>
      <dsp:spPr>
        <a:xfrm>
          <a:off x="3173320" y="2008076"/>
          <a:ext cx="5773306" cy="183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654"/>
              </a:lnTo>
              <a:lnTo>
                <a:pt x="5773306" y="78654"/>
              </a:lnTo>
              <a:lnTo>
                <a:pt x="5773306" y="1833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99DDE-03DB-4E01-BA25-3B56F36C61CC}">
      <dsp:nvSpPr>
        <dsp:cNvPr id="0" name=""/>
        <dsp:cNvSpPr/>
      </dsp:nvSpPr>
      <dsp:spPr>
        <a:xfrm>
          <a:off x="3173320" y="2008076"/>
          <a:ext cx="4566691" cy="183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654"/>
              </a:lnTo>
              <a:lnTo>
                <a:pt x="4566691" y="78654"/>
              </a:lnTo>
              <a:lnTo>
                <a:pt x="4566691" y="1833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DA26B-F8E8-438F-9B2B-6B4614032E1E}">
      <dsp:nvSpPr>
        <dsp:cNvPr id="0" name=""/>
        <dsp:cNvSpPr/>
      </dsp:nvSpPr>
      <dsp:spPr>
        <a:xfrm>
          <a:off x="3173320" y="2008076"/>
          <a:ext cx="3360075" cy="183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654"/>
              </a:lnTo>
              <a:lnTo>
                <a:pt x="3360075" y="78654"/>
              </a:lnTo>
              <a:lnTo>
                <a:pt x="3360075" y="1833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231AAC-3969-49C5-B601-5D947DA99E0D}">
      <dsp:nvSpPr>
        <dsp:cNvPr id="0" name=""/>
        <dsp:cNvSpPr/>
      </dsp:nvSpPr>
      <dsp:spPr>
        <a:xfrm>
          <a:off x="3173320" y="2008076"/>
          <a:ext cx="2153459" cy="183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654"/>
              </a:lnTo>
              <a:lnTo>
                <a:pt x="2153459" y="78654"/>
              </a:lnTo>
              <a:lnTo>
                <a:pt x="2153459" y="1833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D81CF5-A5A9-4D3E-8107-7E7422DF0FC6}">
      <dsp:nvSpPr>
        <dsp:cNvPr id="0" name=""/>
        <dsp:cNvSpPr/>
      </dsp:nvSpPr>
      <dsp:spPr>
        <a:xfrm>
          <a:off x="3173320" y="2008076"/>
          <a:ext cx="946844" cy="183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654"/>
              </a:lnTo>
              <a:lnTo>
                <a:pt x="946844" y="78654"/>
              </a:lnTo>
              <a:lnTo>
                <a:pt x="946844" y="1833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CA323-3D41-4CAF-A3B7-48FB99BDB19F}">
      <dsp:nvSpPr>
        <dsp:cNvPr id="0" name=""/>
        <dsp:cNvSpPr/>
      </dsp:nvSpPr>
      <dsp:spPr>
        <a:xfrm>
          <a:off x="2913549" y="2008076"/>
          <a:ext cx="259771" cy="183360"/>
        </a:xfrm>
        <a:custGeom>
          <a:avLst/>
          <a:gdLst/>
          <a:ahLst/>
          <a:cxnLst/>
          <a:rect l="0" t="0" r="0" b="0"/>
          <a:pathLst>
            <a:path>
              <a:moveTo>
                <a:pt x="259771" y="0"/>
              </a:moveTo>
              <a:lnTo>
                <a:pt x="259771" y="78654"/>
              </a:lnTo>
              <a:lnTo>
                <a:pt x="0" y="78654"/>
              </a:lnTo>
              <a:lnTo>
                <a:pt x="0" y="1833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F6C75-9AF3-4F22-AEF6-EEAB3405F363}">
      <dsp:nvSpPr>
        <dsp:cNvPr id="0" name=""/>
        <dsp:cNvSpPr/>
      </dsp:nvSpPr>
      <dsp:spPr>
        <a:xfrm>
          <a:off x="1706933" y="2008076"/>
          <a:ext cx="1466387" cy="183360"/>
        </a:xfrm>
        <a:custGeom>
          <a:avLst/>
          <a:gdLst/>
          <a:ahLst/>
          <a:cxnLst/>
          <a:rect l="0" t="0" r="0" b="0"/>
          <a:pathLst>
            <a:path>
              <a:moveTo>
                <a:pt x="1466387" y="0"/>
              </a:moveTo>
              <a:lnTo>
                <a:pt x="1466387" y="78654"/>
              </a:lnTo>
              <a:lnTo>
                <a:pt x="0" y="78654"/>
              </a:lnTo>
              <a:lnTo>
                <a:pt x="0" y="1833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3AF23-5A37-4F59-91E4-550BFEB3D027}">
      <dsp:nvSpPr>
        <dsp:cNvPr id="0" name=""/>
        <dsp:cNvSpPr/>
      </dsp:nvSpPr>
      <dsp:spPr>
        <a:xfrm>
          <a:off x="500317" y="2008076"/>
          <a:ext cx="2673002" cy="183360"/>
        </a:xfrm>
        <a:custGeom>
          <a:avLst/>
          <a:gdLst/>
          <a:ahLst/>
          <a:cxnLst/>
          <a:rect l="0" t="0" r="0" b="0"/>
          <a:pathLst>
            <a:path>
              <a:moveTo>
                <a:pt x="2673002" y="0"/>
              </a:moveTo>
              <a:lnTo>
                <a:pt x="2673002" y="78654"/>
              </a:lnTo>
              <a:lnTo>
                <a:pt x="0" y="78654"/>
              </a:lnTo>
              <a:lnTo>
                <a:pt x="0" y="1833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CF7C1-B8FC-4F7B-BFC7-99AB7E2E1CC0}">
      <dsp:nvSpPr>
        <dsp:cNvPr id="0" name=""/>
        <dsp:cNvSpPr/>
      </dsp:nvSpPr>
      <dsp:spPr>
        <a:xfrm>
          <a:off x="3173320" y="1102481"/>
          <a:ext cx="2153459" cy="235464"/>
        </a:xfrm>
        <a:custGeom>
          <a:avLst/>
          <a:gdLst/>
          <a:ahLst/>
          <a:cxnLst/>
          <a:rect l="0" t="0" r="0" b="0"/>
          <a:pathLst>
            <a:path>
              <a:moveTo>
                <a:pt x="2153459" y="0"/>
              </a:moveTo>
              <a:lnTo>
                <a:pt x="2153459" y="130758"/>
              </a:lnTo>
              <a:lnTo>
                <a:pt x="0" y="130758"/>
              </a:lnTo>
              <a:lnTo>
                <a:pt x="0" y="2354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5945C-C6E6-40D4-919E-60E282B4539D}">
      <dsp:nvSpPr>
        <dsp:cNvPr id="0" name=""/>
        <dsp:cNvSpPr/>
      </dsp:nvSpPr>
      <dsp:spPr>
        <a:xfrm>
          <a:off x="4207559" y="603879"/>
          <a:ext cx="2238441" cy="498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/>
            <a:t>مركبات</a:t>
          </a:r>
          <a:r>
            <a:rPr lang="ar-SA" sz="2400" kern="1200" dirty="0"/>
            <a:t> </a:t>
          </a:r>
          <a:r>
            <a:rPr lang="ar-SA" sz="3200" kern="1200" dirty="0"/>
            <a:t>الكربون</a:t>
          </a:r>
          <a:endParaRPr lang="he-IL" sz="2400" kern="1200" dirty="0"/>
        </a:p>
      </dsp:txBody>
      <dsp:txXfrm>
        <a:off x="4207559" y="603879"/>
        <a:ext cx="2238441" cy="498601"/>
      </dsp:txXfrm>
    </dsp:sp>
    <dsp:sp modelId="{26402BD1-81F0-431E-8081-275A8F5BD5E2}">
      <dsp:nvSpPr>
        <dsp:cNvPr id="0" name=""/>
        <dsp:cNvSpPr/>
      </dsp:nvSpPr>
      <dsp:spPr>
        <a:xfrm>
          <a:off x="2188452" y="1337945"/>
          <a:ext cx="1969735" cy="670130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 err="1"/>
            <a:t>أليفاتيّة</a:t>
          </a:r>
          <a:r>
            <a:rPr lang="ar-SA" sz="2800" kern="1200" dirty="0"/>
            <a:t> (سلسلة)</a:t>
          </a:r>
          <a:endParaRPr lang="he-IL" sz="2800" kern="1200" dirty="0"/>
        </a:p>
      </dsp:txBody>
      <dsp:txXfrm>
        <a:off x="2188452" y="1337945"/>
        <a:ext cx="1969735" cy="670130"/>
      </dsp:txXfrm>
    </dsp:sp>
    <dsp:sp modelId="{B1BA1C62-7C66-4C7D-AB31-C4231AA78A3D}">
      <dsp:nvSpPr>
        <dsp:cNvPr id="0" name=""/>
        <dsp:cNvSpPr/>
      </dsp:nvSpPr>
      <dsp:spPr>
        <a:xfrm>
          <a:off x="1716" y="2191437"/>
          <a:ext cx="997203" cy="498601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solidFill>
                <a:schemeClr val="tx1"/>
              </a:solidFill>
            </a:rPr>
            <a:t>أمينات</a:t>
          </a:r>
          <a:endParaRPr lang="he-IL" sz="1800" kern="1200" dirty="0">
            <a:solidFill>
              <a:schemeClr val="tx1"/>
            </a:solidFill>
          </a:endParaRPr>
        </a:p>
      </dsp:txBody>
      <dsp:txXfrm>
        <a:off x="1716" y="2191437"/>
        <a:ext cx="997203" cy="498601"/>
      </dsp:txXfrm>
    </dsp:sp>
    <dsp:sp modelId="{13230B68-7528-4D20-B8D3-20BEAFE902A4}">
      <dsp:nvSpPr>
        <dsp:cNvPr id="0" name=""/>
        <dsp:cNvSpPr/>
      </dsp:nvSpPr>
      <dsp:spPr>
        <a:xfrm>
          <a:off x="1208331" y="2191437"/>
          <a:ext cx="997203" cy="498601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 err="1">
              <a:solidFill>
                <a:schemeClr val="tx1"/>
              </a:solidFill>
            </a:rPr>
            <a:t>كيتونات</a:t>
          </a:r>
          <a:endParaRPr lang="he-IL" sz="1800" kern="1200" dirty="0">
            <a:solidFill>
              <a:schemeClr val="tx1"/>
            </a:solidFill>
          </a:endParaRPr>
        </a:p>
      </dsp:txBody>
      <dsp:txXfrm>
        <a:off x="1208331" y="2191437"/>
        <a:ext cx="997203" cy="498601"/>
      </dsp:txXfrm>
    </dsp:sp>
    <dsp:sp modelId="{E0E79097-D783-4A6F-A78B-ED373267D02F}">
      <dsp:nvSpPr>
        <dsp:cNvPr id="0" name=""/>
        <dsp:cNvSpPr/>
      </dsp:nvSpPr>
      <dsp:spPr>
        <a:xfrm>
          <a:off x="2414947" y="2191437"/>
          <a:ext cx="997203" cy="498601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 err="1">
              <a:solidFill>
                <a:schemeClr val="tx1"/>
              </a:solidFill>
            </a:rPr>
            <a:t>ألديهيدات</a:t>
          </a:r>
          <a:endParaRPr lang="he-IL" sz="1800" kern="1200" dirty="0">
            <a:solidFill>
              <a:schemeClr val="tx1"/>
            </a:solidFill>
          </a:endParaRPr>
        </a:p>
      </dsp:txBody>
      <dsp:txXfrm>
        <a:off x="2414947" y="2191437"/>
        <a:ext cx="997203" cy="498601"/>
      </dsp:txXfrm>
    </dsp:sp>
    <dsp:sp modelId="{70A4F708-114B-4622-AACA-AD6C90276561}">
      <dsp:nvSpPr>
        <dsp:cNvPr id="0" name=""/>
        <dsp:cNvSpPr/>
      </dsp:nvSpPr>
      <dsp:spPr>
        <a:xfrm>
          <a:off x="3621563" y="2191437"/>
          <a:ext cx="997203" cy="498601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 err="1">
              <a:solidFill>
                <a:schemeClr val="tx1"/>
              </a:solidFill>
            </a:rPr>
            <a:t>إستيرات</a:t>
          </a:r>
          <a:endParaRPr lang="he-IL" sz="1800" kern="1200" dirty="0">
            <a:solidFill>
              <a:schemeClr val="tx1"/>
            </a:solidFill>
          </a:endParaRPr>
        </a:p>
      </dsp:txBody>
      <dsp:txXfrm>
        <a:off x="3621563" y="2191437"/>
        <a:ext cx="997203" cy="498601"/>
      </dsp:txXfrm>
    </dsp:sp>
    <dsp:sp modelId="{486273B8-374E-4B7B-8472-746BEBCB8074}">
      <dsp:nvSpPr>
        <dsp:cNvPr id="0" name=""/>
        <dsp:cNvSpPr/>
      </dsp:nvSpPr>
      <dsp:spPr>
        <a:xfrm>
          <a:off x="4828178" y="2191437"/>
          <a:ext cx="997203" cy="498601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solidFill>
                <a:schemeClr val="tx1"/>
              </a:solidFill>
            </a:rPr>
            <a:t>حوامض كربوكسيليّة</a:t>
          </a:r>
          <a:endParaRPr lang="he-IL" sz="1800" kern="1200" dirty="0">
            <a:solidFill>
              <a:schemeClr val="tx1"/>
            </a:solidFill>
          </a:endParaRPr>
        </a:p>
      </dsp:txBody>
      <dsp:txXfrm>
        <a:off x="4828178" y="2191437"/>
        <a:ext cx="997203" cy="498601"/>
      </dsp:txXfrm>
    </dsp:sp>
    <dsp:sp modelId="{E9E73121-B698-4A10-A9EB-F34E04E82684}">
      <dsp:nvSpPr>
        <dsp:cNvPr id="0" name=""/>
        <dsp:cNvSpPr/>
      </dsp:nvSpPr>
      <dsp:spPr>
        <a:xfrm>
          <a:off x="6034794" y="2191437"/>
          <a:ext cx="997203" cy="498601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 err="1">
              <a:solidFill>
                <a:schemeClr val="tx1"/>
              </a:solidFill>
            </a:rPr>
            <a:t>أثيرات</a:t>
          </a:r>
          <a:endParaRPr lang="he-IL" sz="1800" kern="1200" dirty="0">
            <a:solidFill>
              <a:schemeClr val="tx1"/>
            </a:solidFill>
          </a:endParaRPr>
        </a:p>
      </dsp:txBody>
      <dsp:txXfrm>
        <a:off x="6034794" y="2191437"/>
        <a:ext cx="997203" cy="498601"/>
      </dsp:txXfrm>
    </dsp:sp>
    <dsp:sp modelId="{AFDDD299-F080-4CDF-83F5-3780BC3BCCEB}">
      <dsp:nvSpPr>
        <dsp:cNvPr id="0" name=""/>
        <dsp:cNvSpPr/>
      </dsp:nvSpPr>
      <dsp:spPr>
        <a:xfrm>
          <a:off x="7241410" y="2191437"/>
          <a:ext cx="997203" cy="498601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solidFill>
                <a:schemeClr val="tx1"/>
              </a:solidFill>
            </a:rPr>
            <a:t>كحولات</a:t>
          </a:r>
          <a:endParaRPr lang="he-IL" sz="1800" kern="1200" dirty="0">
            <a:solidFill>
              <a:schemeClr val="tx1"/>
            </a:solidFill>
          </a:endParaRPr>
        </a:p>
      </dsp:txBody>
      <dsp:txXfrm>
        <a:off x="7241410" y="2191437"/>
        <a:ext cx="997203" cy="498601"/>
      </dsp:txXfrm>
    </dsp:sp>
    <dsp:sp modelId="{08312D1E-E846-4DDB-9CA5-A4364B5AB475}">
      <dsp:nvSpPr>
        <dsp:cNvPr id="0" name=""/>
        <dsp:cNvSpPr/>
      </dsp:nvSpPr>
      <dsp:spPr>
        <a:xfrm>
          <a:off x="8448025" y="2191437"/>
          <a:ext cx="997203" cy="498601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solidFill>
                <a:schemeClr val="tx1"/>
              </a:solidFill>
            </a:rPr>
            <a:t>هيدروكربونات</a:t>
          </a:r>
          <a:endParaRPr lang="he-IL" sz="1600" kern="1200" dirty="0">
            <a:solidFill>
              <a:schemeClr val="tx1"/>
            </a:solidFill>
          </a:endParaRPr>
        </a:p>
      </dsp:txBody>
      <dsp:txXfrm>
        <a:off x="8448025" y="2191437"/>
        <a:ext cx="997203" cy="498601"/>
      </dsp:txXfrm>
    </dsp:sp>
    <dsp:sp modelId="{D96E7CAA-7433-42DE-A253-1D5995BC33DC}">
      <dsp:nvSpPr>
        <dsp:cNvPr id="0" name=""/>
        <dsp:cNvSpPr/>
      </dsp:nvSpPr>
      <dsp:spPr>
        <a:xfrm>
          <a:off x="8697326" y="2899451"/>
          <a:ext cx="997203" cy="49860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 err="1"/>
            <a:t>ألكانات</a:t>
          </a:r>
          <a:endParaRPr lang="he-IL" sz="1800" kern="1200" dirty="0"/>
        </a:p>
      </dsp:txBody>
      <dsp:txXfrm>
        <a:off x="8697326" y="2899451"/>
        <a:ext cx="997203" cy="498601"/>
      </dsp:txXfrm>
    </dsp:sp>
    <dsp:sp modelId="{E963D937-B942-452B-8EEA-33DD4A732F45}">
      <dsp:nvSpPr>
        <dsp:cNvPr id="0" name=""/>
        <dsp:cNvSpPr/>
      </dsp:nvSpPr>
      <dsp:spPr>
        <a:xfrm>
          <a:off x="8697326" y="3607465"/>
          <a:ext cx="997203" cy="49860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 err="1"/>
            <a:t>ألكينات</a:t>
          </a:r>
          <a:endParaRPr lang="he-IL" sz="1800" kern="1200" dirty="0"/>
        </a:p>
      </dsp:txBody>
      <dsp:txXfrm>
        <a:off x="8697326" y="3607465"/>
        <a:ext cx="997203" cy="498601"/>
      </dsp:txXfrm>
    </dsp:sp>
    <dsp:sp modelId="{F9342869-BF95-4A89-93D2-E2C8BD4E6543}">
      <dsp:nvSpPr>
        <dsp:cNvPr id="0" name=""/>
        <dsp:cNvSpPr/>
      </dsp:nvSpPr>
      <dsp:spPr>
        <a:xfrm>
          <a:off x="8697326" y="4315479"/>
          <a:ext cx="997203" cy="49860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 err="1"/>
            <a:t>ألكاينات</a:t>
          </a:r>
          <a:endParaRPr lang="he-IL" sz="1800" kern="1200" dirty="0"/>
        </a:p>
      </dsp:txBody>
      <dsp:txXfrm>
        <a:off x="8697326" y="4315479"/>
        <a:ext cx="997203" cy="498601"/>
      </dsp:txXfrm>
    </dsp:sp>
    <dsp:sp modelId="{4D903288-A038-4D78-994E-00D08C221F60}">
      <dsp:nvSpPr>
        <dsp:cNvPr id="0" name=""/>
        <dsp:cNvSpPr/>
      </dsp:nvSpPr>
      <dsp:spPr>
        <a:xfrm>
          <a:off x="6673293" y="1315139"/>
          <a:ext cx="997203" cy="472549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حلقيّة</a:t>
          </a:r>
          <a:endParaRPr lang="he-IL" sz="1700" kern="1200" dirty="0"/>
        </a:p>
      </dsp:txBody>
      <dsp:txXfrm>
        <a:off x="6673293" y="1315139"/>
        <a:ext cx="997203" cy="472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י"ט/אייר/תש"ף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6703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2243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6314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069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3868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8561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8459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2004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2629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84719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50070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32117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78233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4660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9848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4557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1835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0677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5469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4503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438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2958" y="764744"/>
            <a:ext cx="1158948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64B146C4-EED2-4B57-8484-D619778B9E1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7C073636-A9CC-46CC-A5B5-C80D3112BC4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4CEC450C-D597-4EB4-A4B8-7D7FF6277A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844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י"ט/אייר/תש"ף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3" r:id="rId4"/>
    <p:sldLayoutId id="2147483663" r:id="rId5"/>
    <p:sldLayoutId id="2147483665" r:id="rId6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0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microsoft.com/office/2007/relationships/diagramDrawing" Target="../diagrams/drawing3.xml"/><Relationship Id="rId18" Type="http://schemas.openxmlformats.org/officeDocument/2006/relationships/image" Target="../media/image64.png"/><Relationship Id="rId3" Type="http://schemas.openxmlformats.org/officeDocument/2006/relationships/image" Target="../media/image55.jpeg"/><Relationship Id="rId21" Type="http://schemas.openxmlformats.org/officeDocument/2006/relationships/image" Target="../media/image67.png"/><Relationship Id="rId7" Type="http://schemas.openxmlformats.org/officeDocument/2006/relationships/image" Target="../media/image59.png"/><Relationship Id="rId12" Type="http://schemas.openxmlformats.org/officeDocument/2006/relationships/diagramColors" Target="../diagrams/colors3.xml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jpeg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57.png"/><Relationship Id="rId15" Type="http://schemas.openxmlformats.org/officeDocument/2006/relationships/image" Target="../media/image61.gif"/><Relationship Id="rId10" Type="http://schemas.openxmlformats.org/officeDocument/2006/relationships/diagramLayout" Target="../diagrams/layout3.xml"/><Relationship Id="rId19" Type="http://schemas.openxmlformats.org/officeDocument/2006/relationships/image" Target="../media/image65.png"/><Relationship Id="rId4" Type="http://schemas.openxmlformats.org/officeDocument/2006/relationships/image" Target="../media/image56.png"/><Relationship Id="rId9" Type="http://schemas.openxmlformats.org/officeDocument/2006/relationships/diagramData" Target="../diagrams/data3.xml"/><Relationship Id="rId14" Type="http://schemas.openxmlformats.org/officeDocument/2006/relationships/image" Target="../media/image6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AjrnZ-znkY&amp;feature=related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مَنظومة البثّ القُطريّة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4137" y="1665027"/>
            <a:ext cx="23883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b="1" dirty="0"/>
              <a:t>وزارة التربية والتّعليم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-685818" y="554294"/>
            <a:ext cx="11160000" cy="720000"/>
          </a:xfrm>
        </p:spPr>
        <p:txBody>
          <a:bodyPr/>
          <a:lstStyle/>
          <a:p>
            <a:r>
              <a:rPr lang="ar-SA" dirty="0">
                <a:cs typeface="+mn-cs"/>
              </a:rPr>
              <a:t>تصنيف مركّبات الكربون إلى عائلات</a:t>
            </a:r>
            <a:br>
              <a:rPr lang="he-IL" dirty="0">
                <a:cs typeface="+mn-cs"/>
              </a:rPr>
            </a:br>
            <a:endParaRPr lang="he-IL" dirty="0">
              <a:cs typeface="+mn-cs"/>
            </a:endParaRPr>
          </a:p>
        </p:txBody>
      </p:sp>
      <p:sp>
        <p:nvSpPr>
          <p:cNvPr id="5" name="מציין מיקום תוכן 2"/>
          <p:cNvSpPr>
            <a:spLocks noGrp="1"/>
          </p:cNvSpPr>
          <p:nvPr>
            <p:ph idx="4294967295"/>
          </p:nvPr>
        </p:nvSpPr>
        <p:spPr>
          <a:xfrm>
            <a:off x="-329910" y="881853"/>
            <a:ext cx="12169807" cy="14655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ar-SA" sz="2800" dirty="0"/>
              <a:t> </a:t>
            </a:r>
            <a:r>
              <a:rPr lang="ar-SA" dirty="0"/>
              <a:t>تُصَنَّف مُركّبات الكربون </a:t>
            </a:r>
            <a:r>
              <a:rPr lang="ar-S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على أساس المجموعات الوظيفيّة </a:t>
            </a:r>
            <a:r>
              <a:rPr lang="ar-SA" dirty="0"/>
              <a:t>الموجودة فيها إلى عدّة عائلات</a:t>
            </a:r>
            <a:r>
              <a:rPr lang="en-US" dirty="0"/>
              <a:t> </a:t>
            </a:r>
            <a:r>
              <a:rPr lang="he-IL" dirty="0"/>
              <a:t> </a:t>
            </a:r>
            <a:endParaRPr lang="ar-SA" sz="2800" dirty="0"/>
          </a:p>
          <a:p>
            <a:pPr marL="0" indent="0">
              <a:buNone/>
            </a:pPr>
            <a:endParaRPr lang="he-IL" dirty="0"/>
          </a:p>
        </p:txBody>
      </p:sp>
      <p:grpSp>
        <p:nvGrpSpPr>
          <p:cNvPr id="29" name="קבוצה 28"/>
          <p:cNvGrpSpPr/>
          <p:nvPr/>
        </p:nvGrpSpPr>
        <p:grpSpPr>
          <a:xfrm>
            <a:off x="-141894" y="2070361"/>
            <a:ext cx="5087854" cy="3870779"/>
            <a:chOff x="-141894" y="2070361"/>
            <a:chExt cx="5087854" cy="3870779"/>
          </a:xfrm>
        </p:grpSpPr>
        <p:grpSp>
          <p:nvGrpSpPr>
            <p:cNvPr id="16" name="קבוצה 15"/>
            <p:cNvGrpSpPr/>
            <p:nvPr/>
          </p:nvGrpSpPr>
          <p:grpSpPr>
            <a:xfrm>
              <a:off x="189717" y="2070361"/>
              <a:ext cx="4756243" cy="2263572"/>
              <a:chOff x="-208144" y="3620450"/>
              <a:chExt cx="4756243" cy="2263572"/>
            </a:xfrm>
          </p:grpSpPr>
          <p:grpSp>
            <p:nvGrpSpPr>
              <p:cNvPr id="11" name="קבוצה 10"/>
              <p:cNvGrpSpPr/>
              <p:nvPr/>
            </p:nvGrpSpPr>
            <p:grpSpPr>
              <a:xfrm>
                <a:off x="-208144" y="3620450"/>
                <a:ext cx="4756243" cy="2263572"/>
                <a:chOff x="1" y="3593154"/>
                <a:chExt cx="4756243" cy="2263572"/>
              </a:xfrm>
            </p:grpSpPr>
            <p:pic>
              <p:nvPicPr>
                <p:cNvPr id="4100" name="Picture 4" descr="ACE - מייבש שיער מקצועי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25355" y="3593154"/>
                  <a:ext cx="2357887" cy="22635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" name="TextBox 5"/>
                <p:cNvSpPr txBox="1"/>
                <p:nvPr/>
              </p:nvSpPr>
              <p:spPr>
                <a:xfrm>
                  <a:off x="2640841" y="3612897"/>
                  <a:ext cx="2115403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800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سلسلة كربونيّة</a:t>
                  </a:r>
                  <a:endParaRPr lang="he-IL" sz="28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1" y="5117355"/>
                  <a:ext cx="2388357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مجموعات وظيفيّة</a:t>
                  </a:r>
                  <a:endParaRPr lang="he-IL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cxnSp>
            <p:nvCxnSpPr>
              <p:cNvPr id="8" name="מחבר חץ ישר 7"/>
              <p:cNvCxnSpPr/>
              <p:nvPr/>
            </p:nvCxnSpPr>
            <p:spPr>
              <a:xfrm flipV="1">
                <a:off x="2388358" y="4986550"/>
                <a:ext cx="504967" cy="39241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-141894" y="4371480"/>
              <a:ext cx="4468450" cy="156966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/>
                <a:t>نُشبّه السلسلة الكربونيّة </a:t>
              </a:r>
              <a:r>
                <a:rPr lang="ar-SA" sz="2400" dirty="0" err="1"/>
                <a:t>بمُصفِّف</a:t>
              </a:r>
              <a:r>
                <a:rPr lang="ar-SA" sz="2400" dirty="0"/>
                <a:t> الشعر</a:t>
              </a:r>
            </a:p>
            <a:p>
              <a:pPr algn="ctr"/>
              <a:r>
                <a:rPr lang="ar-SA" sz="2400" dirty="0"/>
                <a:t>والمجموعات الوظيفيّة بالقطَع المختلفة التي يُمكننا إضافتها، والتي تُكسِب </a:t>
              </a:r>
              <a:r>
                <a:rPr lang="ar-SA" sz="2400" dirty="0" err="1"/>
                <a:t>المُصفِّف</a:t>
              </a:r>
              <a:r>
                <a:rPr lang="ar-SA" sz="2400" dirty="0"/>
                <a:t> صفات مختلفة (تجفيف الشعر أو تمليسه)</a:t>
              </a:r>
              <a:endParaRPr lang="he-IL" sz="2400" dirty="0"/>
            </a:p>
          </p:txBody>
        </p:sp>
      </p:grpSp>
      <p:grpSp>
        <p:nvGrpSpPr>
          <p:cNvPr id="28" name="קבוצה 27"/>
          <p:cNvGrpSpPr/>
          <p:nvPr/>
        </p:nvGrpSpPr>
        <p:grpSpPr>
          <a:xfrm>
            <a:off x="4168047" y="2439669"/>
            <a:ext cx="5575044" cy="3270241"/>
            <a:chOff x="3795837" y="3106419"/>
            <a:chExt cx="6472599" cy="3270241"/>
          </a:xfrm>
        </p:grpSpPr>
        <p:grpSp>
          <p:nvGrpSpPr>
            <p:cNvPr id="17" name="קבוצה 16"/>
            <p:cNvGrpSpPr/>
            <p:nvPr/>
          </p:nvGrpSpPr>
          <p:grpSpPr>
            <a:xfrm>
              <a:off x="4144604" y="3584001"/>
              <a:ext cx="5774778" cy="2432780"/>
              <a:chOff x="4725520" y="3451242"/>
              <a:chExt cx="5774778" cy="2432780"/>
            </a:xfrm>
          </p:grpSpPr>
          <p:pic>
            <p:nvPicPr>
              <p:cNvPr id="4103" name="Picture 7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458" t="34727" r="32074" b="36798"/>
              <a:stretch/>
            </p:blipFill>
            <p:spPr bwMode="auto">
              <a:xfrm>
                <a:off x="7356142" y="3451242"/>
                <a:ext cx="3144156" cy="2432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4" name="Picture 8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927" t="38653" r="36060" b="39892"/>
              <a:stretch/>
            </p:blipFill>
            <p:spPr bwMode="auto">
              <a:xfrm>
                <a:off x="4725520" y="3768487"/>
                <a:ext cx="2429303" cy="1713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5186150" y="4597782"/>
                <a:ext cx="163773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he-IL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849738" y="4594413"/>
                <a:ext cx="297975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he-IL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507106" y="4813425"/>
                <a:ext cx="297975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he-IL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642196" y="4225081"/>
                <a:ext cx="297975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he-IL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077803" y="4677735"/>
                <a:ext cx="297975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he-IL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983402" y="4333933"/>
                <a:ext cx="297975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he-IL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4" name="אליפסה 13"/>
            <p:cNvSpPr/>
            <p:nvPr/>
          </p:nvSpPr>
          <p:spPr>
            <a:xfrm>
              <a:off x="8196869" y="3523484"/>
              <a:ext cx="1688910" cy="168903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אליפסה 14"/>
            <p:cNvSpPr/>
            <p:nvPr/>
          </p:nvSpPr>
          <p:spPr>
            <a:xfrm>
              <a:off x="5804843" y="4148081"/>
              <a:ext cx="980364" cy="95626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" name="סוגר מסולסל ימני 25"/>
            <p:cNvSpPr/>
            <p:nvPr/>
          </p:nvSpPr>
          <p:spPr>
            <a:xfrm rot="5400000">
              <a:off x="4952679" y="5049957"/>
              <a:ext cx="403179" cy="934299"/>
            </a:xfrm>
            <a:prstGeom prst="rightBrace">
              <a:avLst>
                <a:gd name="adj1" fmla="val 8333"/>
                <a:gd name="adj2" fmla="val 5133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2" name="סוגר מסולסל ימני 31"/>
            <p:cNvSpPr/>
            <p:nvPr/>
          </p:nvSpPr>
          <p:spPr>
            <a:xfrm rot="5400000">
              <a:off x="7841047" y="5097282"/>
              <a:ext cx="403181" cy="1547632"/>
            </a:xfrm>
            <a:prstGeom prst="rightBrace">
              <a:avLst>
                <a:gd name="adj1" fmla="val 8333"/>
                <a:gd name="adj2" fmla="val 5133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95837" y="5646447"/>
              <a:ext cx="20642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سلسلة كربونيّة</a:t>
              </a:r>
              <a:endParaRPr lang="he-I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07478" y="5976550"/>
              <a:ext cx="200095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سلسلة كربونيّة</a:t>
              </a:r>
              <a:endParaRPr lang="he-I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21418" y="3671216"/>
              <a:ext cx="210280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مجموعة وظيفيّة</a:t>
              </a:r>
              <a:endParaRPr lang="he-I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373465" y="3106419"/>
              <a:ext cx="189497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مجموعة وظيفيّة</a:t>
              </a:r>
              <a:endParaRPr lang="he-I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382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554060" y="67289"/>
            <a:ext cx="11160000" cy="720000"/>
          </a:xfrm>
        </p:spPr>
        <p:txBody>
          <a:bodyPr/>
          <a:lstStyle/>
          <a:p>
            <a:r>
              <a:rPr lang="ar-SA" sz="4400" dirty="0">
                <a:cs typeface="+mn-cs"/>
              </a:rPr>
              <a:t>تصنيف مركّبات الكربون إلى عائلات</a:t>
            </a:r>
            <a:endParaRPr lang="he-IL" sz="4400" dirty="0">
              <a:cs typeface="+mn-cs"/>
            </a:endParaRPr>
          </a:p>
        </p:txBody>
      </p:sp>
      <p:graphicFrame>
        <p:nvGraphicFramePr>
          <p:cNvPr id="5" name="דיאגרמה 4"/>
          <p:cNvGraphicFramePr/>
          <p:nvPr>
            <p:extLst>
              <p:ext uri="{D42A27DB-BD31-4B8C-83A1-F6EECF244321}">
                <p14:modId xmlns:p14="http://schemas.microsoft.com/office/powerpoint/2010/main" val="1360181497"/>
              </p:ext>
            </p:extLst>
          </p:nvPr>
        </p:nvGraphicFramePr>
        <p:xfrm>
          <a:off x="0" y="570129"/>
          <a:ext cx="11506199" cy="541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תוצאת תמונה עבור ‪1 butene and 2 butene isomers‬‏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r="34038" b="56751"/>
          <a:stretch/>
        </p:blipFill>
        <p:spPr bwMode="auto">
          <a:xfrm>
            <a:off x="173421" y="1103587"/>
            <a:ext cx="2010199" cy="13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 descr="What is ethane? - Quora"/>
          <p:cNvSpPr>
            <a:spLocks noChangeAspect="1" noChangeArrowheads="1"/>
          </p:cNvSpPr>
          <p:nvPr/>
        </p:nvSpPr>
        <p:spPr bwMode="auto">
          <a:xfrm>
            <a:off x="119697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8" descr="What is ethane? - Quora"/>
          <p:cNvSpPr>
            <a:spLocks noChangeAspect="1" noChangeArrowheads="1"/>
          </p:cNvSpPr>
          <p:nvPr/>
        </p:nvSpPr>
        <p:spPr bwMode="auto">
          <a:xfrm>
            <a:off x="121221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9" name="AutoShape 33" descr="cis-cyclopentane-1,3-dicarboxylic acid"/>
          <p:cNvSpPr>
            <a:spLocks noChangeAspect="1" noChangeArrowheads="1"/>
          </p:cNvSpPr>
          <p:nvPr/>
        </p:nvSpPr>
        <p:spPr bwMode="auto">
          <a:xfrm>
            <a:off x="1227455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0" name="AutoShape 35" descr="Molecular structure of cis-cyclopentane-1,3-dicarboxylic acid"/>
          <p:cNvSpPr>
            <a:spLocks noChangeAspect="1" noChangeArrowheads="1"/>
          </p:cNvSpPr>
          <p:nvPr/>
        </p:nvSpPr>
        <p:spPr bwMode="auto">
          <a:xfrm>
            <a:off x="1242695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1" name="AutoShape 37" descr="1R,2S)-cyclopentane-1,2-diol"/>
          <p:cNvSpPr>
            <a:spLocks noChangeAspect="1" noChangeArrowheads="1"/>
          </p:cNvSpPr>
          <p:nvPr/>
        </p:nvSpPr>
        <p:spPr bwMode="auto">
          <a:xfrm>
            <a:off x="1257935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6866" name="Picture 2" descr="Phenol Formula &amp; Structu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953" y="533167"/>
            <a:ext cx="132397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3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291322" y="1071840"/>
            <a:ext cx="10034053" cy="847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600" dirty="0">
                <a:latin typeface="Varela Round" pitchFamily="2" charset="-79"/>
              </a:rPr>
              <a:t>الهيدروكربونات: مركّبات جُزيئيّة تحتوي على كربون وهيدروجين</a:t>
            </a:r>
            <a:endParaRPr lang="he-IL" sz="3600" dirty="0">
              <a:latin typeface="Varela Round" pitchFamily="2" charset="-79"/>
            </a:endParaRPr>
          </a:p>
        </p:txBody>
      </p:sp>
      <p:sp>
        <p:nvSpPr>
          <p:cNvPr id="13" name="כותרת 2">
            <a:extLst>
              <a:ext uri="{FF2B5EF4-FFF2-40B4-BE49-F238E27FC236}">
                <a16:creationId xmlns:a16="http://schemas.microsoft.com/office/drawing/2014/main" id="{B117BFC3-6750-4F55-A172-C5D262F3B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6938" y="440698"/>
            <a:ext cx="8954164" cy="637353"/>
          </a:xfrm>
        </p:spPr>
        <p:txBody>
          <a:bodyPr anchor="ctr"/>
          <a:lstStyle/>
          <a:p>
            <a:r>
              <a:rPr lang="ar-SA" dirty="0">
                <a:solidFill>
                  <a:srgbClr val="002060"/>
                </a:solidFill>
              </a:rPr>
              <a:t>الهيدروكربونات- </a:t>
            </a:r>
            <a:r>
              <a:rPr lang="ar-SA" dirty="0" err="1">
                <a:solidFill>
                  <a:srgbClr val="002060"/>
                </a:solidFill>
              </a:rPr>
              <a:t>ألكانات</a:t>
            </a:r>
            <a:r>
              <a:rPr lang="ar-SA" dirty="0">
                <a:solidFill>
                  <a:srgbClr val="002060"/>
                </a:solidFill>
              </a:rPr>
              <a:t>، </a:t>
            </a:r>
            <a:r>
              <a:rPr lang="ar-SA" dirty="0" err="1">
                <a:solidFill>
                  <a:srgbClr val="002060"/>
                </a:solidFill>
              </a:rPr>
              <a:t>ألكينات</a:t>
            </a:r>
            <a:r>
              <a:rPr lang="ar-SA" dirty="0">
                <a:solidFill>
                  <a:srgbClr val="002060"/>
                </a:solidFill>
              </a:rPr>
              <a:t> </a:t>
            </a:r>
            <a:r>
              <a:rPr lang="ar-SA" dirty="0" err="1">
                <a:solidFill>
                  <a:srgbClr val="002060"/>
                </a:solidFill>
              </a:rPr>
              <a:t>وألكاينات</a:t>
            </a:r>
            <a:endParaRPr lang="he-IL" dirty="0">
              <a:solidFill>
                <a:srgbClr val="002060"/>
              </a:solidFill>
            </a:endParaRPr>
          </a:p>
        </p:txBody>
      </p:sp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1547375" y="2264125"/>
            <a:ext cx="1073150" cy="1531938"/>
            <a:chOff x="476" y="1150"/>
            <a:chExt cx="676" cy="965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476" y="1150"/>
              <a:ext cx="672" cy="672"/>
              <a:chOff x="624" y="720"/>
              <a:chExt cx="672" cy="672"/>
            </a:xfrm>
          </p:grpSpPr>
          <p:sp>
            <p:nvSpPr>
              <p:cNvPr id="8" name="Oval 3"/>
              <p:cNvSpPr>
                <a:spLocks noChangeArrowheads="1"/>
              </p:cNvSpPr>
              <p:nvPr/>
            </p:nvSpPr>
            <p:spPr bwMode="auto">
              <a:xfrm>
                <a:off x="1056" y="1008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9" name="Oval 4"/>
              <p:cNvSpPr>
                <a:spLocks noChangeArrowheads="1"/>
              </p:cNvSpPr>
              <p:nvPr/>
            </p:nvSpPr>
            <p:spPr bwMode="auto">
              <a:xfrm>
                <a:off x="816" y="1152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0" name="Oval 5"/>
              <p:cNvSpPr>
                <a:spLocks noChangeArrowheads="1"/>
              </p:cNvSpPr>
              <p:nvPr/>
            </p:nvSpPr>
            <p:spPr bwMode="auto">
              <a:xfrm>
                <a:off x="768" y="912"/>
                <a:ext cx="384" cy="33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1" name="Oval 6"/>
              <p:cNvSpPr>
                <a:spLocks noChangeArrowheads="1"/>
              </p:cNvSpPr>
              <p:nvPr/>
            </p:nvSpPr>
            <p:spPr bwMode="auto">
              <a:xfrm>
                <a:off x="864" y="72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2" name="Oval 7"/>
              <p:cNvSpPr>
                <a:spLocks noChangeArrowheads="1"/>
              </p:cNvSpPr>
              <p:nvPr/>
            </p:nvSpPr>
            <p:spPr bwMode="auto">
              <a:xfrm>
                <a:off x="624" y="1008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sp>
          <p:nvSpPr>
            <p:cNvPr id="7" name="Text Box 57"/>
            <p:cNvSpPr txBox="1">
              <a:spLocks noChangeArrowheads="1"/>
            </p:cNvSpPr>
            <p:nvPr/>
          </p:nvSpPr>
          <p:spPr bwMode="auto">
            <a:xfrm>
              <a:off x="576" y="1788"/>
              <a:ext cx="5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altLang="he-IL" sz="2800" b="0" dirty="0">
                  <a:effectLst/>
                </a:rPr>
                <a:t>CH</a:t>
              </a:r>
              <a:r>
                <a:rPr lang="en-US" altLang="he-IL" sz="2800" b="0" baseline="-25000" dirty="0">
                  <a:effectLst/>
                </a:rPr>
                <a:t>4</a:t>
              </a:r>
            </a:p>
          </p:txBody>
        </p:sp>
      </p:grpSp>
      <p:grpSp>
        <p:nvGrpSpPr>
          <p:cNvPr id="14" name="Group 76"/>
          <p:cNvGrpSpPr>
            <a:grpSpLocks/>
          </p:cNvGrpSpPr>
          <p:nvPr/>
        </p:nvGrpSpPr>
        <p:grpSpPr bwMode="auto">
          <a:xfrm>
            <a:off x="4000266" y="2199037"/>
            <a:ext cx="1524000" cy="1585913"/>
            <a:chOff x="1968" y="1104"/>
            <a:chExt cx="960" cy="999"/>
          </a:xfrm>
        </p:grpSpPr>
        <p:grpSp>
          <p:nvGrpSpPr>
            <p:cNvPr id="15" name="Group 8"/>
            <p:cNvGrpSpPr>
              <a:grpSpLocks/>
            </p:cNvGrpSpPr>
            <p:nvPr/>
          </p:nvGrpSpPr>
          <p:grpSpPr bwMode="auto">
            <a:xfrm>
              <a:off x="1968" y="1104"/>
              <a:ext cx="528" cy="624"/>
              <a:chOff x="2016" y="816"/>
              <a:chExt cx="528" cy="624"/>
            </a:xfrm>
          </p:grpSpPr>
          <p:sp>
            <p:nvSpPr>
              <p:cNvPr id="22" name="Oval 9"/>
              <p:cNvSpPr>
                <a:spLocks noChangeArrowheads="1"/>
              </p:cNvSpPr>
              <p:nvPr/>
            </p:nvSpPr>
            <p:spPr bwMode="auto">
              <a:xfrm>
                <a:off x="2208" y="120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23" name="Oval 10"/>
              <p:cNvSpPr>
                <a:spLocks noChangeArrowheads="1"/>
              </p:cNvSpPr>
              <p:nvPr/>
            </p:nvSpPr>
            <p:spPr bwMode="auto">
              <a:xfrm>
                <a:off x="2160" y="960"/>
                <a:ext cx="384" cy="33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24" name="Oval 11"/>
              <p:cNvSpPr>
                <a:spLocks noChangeArrowheads="1"/>
              </p:cNvSpPr>
              <p:nvPr/>
            </p:nvSpPr>
            <p:spPr bwMode="auto">
              <a:xfrm>
                <a:off x="2208" y="816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25" name="Oval 12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16" name="Group 13"/>
            <p:cNvGrpSpPr>
              <a:grpSpLocks/>
            </p:cNvGrpSpPr>
            <p:nvPr/>
          </p:nvGrpSpPr>
          <p:grpSpPr bwMode="auto">
            <a:xfrm rot="10775750">
              <a:off x="2400" y="1104"/>
              <a:ext cx="528" cy="624"/>
              <a:chOff x="2544" y="816"/>
              <a:chExt cx="528" cy="624"/>
            </a:xfrm>
          </p:grpSpPr>
          <p:sp>
            <p:nvSpPr>
              <p:cNvPr id="18" name="Oval 14"/>
              <p:cNvSpPr>
                <a:spLocks noChangeArrowheads="1"/>
              </p:cNvSpPr>
              <p:nvPr/>
            </p:nvSpPr>
            <p:spPr bwMode="auto">
              <a:xfrm>
                <a:off x="2736" y="120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19" name="Oval 15"/>
              <p:cNvSpPr>
                <a:spLocks noChangeArrowheads="1"/>
              </p:cNvSpPr>
              <p:nvPr/>
            </p:nvSpPr>
            <p:spPr bwMode="auto">
              <a:xfrm>
                <a:off x="2688" y="960"/>
                <a:ext cx="384" cy="33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20" name="Oval 16"/>
              <p:cNvSpPr>
                <a:spLocks noChangeArrowheads="1"/>
              </p:cNvSpPr>
              <p:nvPr/>
            </p:nvSpPr>
            <p:spPr bwMode="auto">
              <a:xfrm>
                <a:off x="2736" y="816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21" name="Oval 17"/>
              <p:cNvSpPr>
                <a:spLocks noChangeArrowheads="1"/>
              </p:cNvSpPr>
              <p:nvPr/>
            </p:nvSpPr>
            <p:spPr bwMode="auto">
              <a:xfrm>
                <a:off x="2544" y="1056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sp>
          <p:nvSpPr>
            <p:cNvPr id="17" name="Text Box 58"/>
            <p:cNvSpPr txBox="1">
              <a:spLocks noChangeArrowheads="1"/>
            </p:cNvSpPr>
            <p:nvPr/>
          </p:nvSpPr>
          <p:spPr bwMode="auto">
            <a:xfrm>
              <a:off x="2064" y="1776"/>
              <a:ext cx="7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altLang="he-IL" sz="2800" b="0">
                  <a:effectLst/>
                </a:rPr>
                <a:t>C</a:t>
              </a:r>
              <a:r>
                <a:rPr lang="en-US" altLang="he-IL" sz="2800" b="0" baseline="-25000">
                  <a:effectLst/>
                </a:rPr>
                <a:t>2</a:t>
              </a:r>
              <a:r>
                <a:rPr lang="en-US" altLang="he-IL" sz="2800" b="0">
                  <a:effectLst/>
                </a:rPr>
                <a:t>H</a:t>
              </a:r>
              <a:r>
                <a:rPr lang="en-US" altLang="he-IL" sz="2800" b="0" baseline="-25000">
                  <a:effectLst/>
                </a:rPr>
                <a:t>6</a:t>
              </a:r>
            </a:p>
          </p:txBody>
        </p:sp>
      </p:grpSp>
      <p:grpSp>
        <p:nvGrpSpPr>
          <p:cNvPr id="26" name="Group 73"/>
          <p:cNvGrpSpPr>
            <a:grpSpLocks/>
          </p:cNvGrpSpPr>
          <p:nvPr/>
        </p:nvGrpSpPr>
        <p:grpSpPr bwMode="auto">
          <a:xfrm>
            <a:off x="1253222" y="4387407"/>
            <a:ext cx="1981200" cy="1738312"/>
            <a:chOff x="884" y="2523"/>
            <a:chExt cx="1248" cy="1095"/>
          </a:xfrm>
        </p:grpSpPr>
        <p:grpSp>
          <p:nvGrpSpPr>
            <p:cNvPr id="27" name="Group 18"/>
            <p:cNvGrpSpPr>
              <a:grpSpLocks/>
            </p:cNvGrpSpPr>
            <p:nvPr/>
          </p:nvGrpSpPr>
          <p:grpSpPr bwMode="auto">
            <a:xfrm>
              <a:off x="884" y="2523"/>
              <a:ext cx="528" cy="624"/>
              <a:chOff x="2016" y="816"/>
              <a:chExt cx="528" cy="624"/>
            </a:xfrm>
          </p:grpSpPr>
          <p:sp>
            <p:nvSpPr>
              <p:cNvPr id="38" name="Oval 19"/>
              <p:cNvSpPr>
                <a:spLocks noChangeArrowheads="1"/>
              </p:cNvSpPr>
              <p:nvPr/>
            </p:nvSpPr>
            <p:spPr bwMode="auto">
              <a:xfrm>
                <a:off x="2208" y="120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9" name="Oval 20"/>
              <p:cNvSpPr>
                <a:spLocks noChangeArrowheads="1"/>
              </p:cNvSpPr>
              <p:nvPr/>
            </p:nvSpPr>
            <p:spPr bwMode="auto">
              <a:xfrm>
                <a:off x="2160" y="960"/>
                <a:ext cx="384" cy="33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0" name="Oval 21"/>
              <p:cNvSpPr>
                <a:spLocks noChangeArrowheads="1"/>
              </p:cNvSpPr>
              <p:nvPr/>
            </p:nvSpPr>
            <p:spPr bwMode="auto">
              <a:xfrm>
                <a:off x="2208" y="816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1" name="Oval 22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8" name="Group 23"/>
            <p:cNvGrpSpPr>
              <a:grpSpLocks/>
            </p:cNvGrpSpPr>
            <p:nvPr/>
          </p:nvGrpSpPr>
          <p:grpSpPr bwMode="auto">
            <a:xfrm rot="10775750">
              <a:off x="1604" y="2571"/>
              <a:ext cx="528" cy="624"/>
              <a:chOff x="2544" y="816"/>
              <a:chExt cx="528" cy="624"/>
            </a:xfrm>
          </p:grpSpPr>
          <p:sp>
            <p:nvSpPr>
              <p:cNvPr id="34" name="Oval 24"/>
              <p:cNvSpPr>
                <a:spLocks noChangeArrowheads="1"/>
              </p:cNvSpPr>
              <p:nvPr/>
            </p:nvSpPr>
            <p:spPr bwMode="auto">
              <a:xfrm>
                <a:off x="2736" y="120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5" name="Oval 25"/>
              <p:cNvSpPr>
                <a:spLocks noChangeArrowheads="1"/>
              </p:cNvSpPr>
              <p:nvPr/>
            </p:nvSpPr>
            <p:spPr bwMode="auto">
              <a:xfrm>
                <a:off x="2688" y="960"/>
                <a:ext cx="384" cy="33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6" name="Oval 26"/>
              <p:cNvSpPr>
                <a:spLocks noChangeArrowheads="1"/>
              </p:cNvSpPr>
              <p:nvPr/>
            </p:nvSpPr>
            <p:spPr bwMode="auto">
              <a:xfrm>
                <a:off x="2736" y="816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7" name="Oval 27"/>
              <p:cNvSpPr>
                <a:spLocks noChangeArrowheads="1"/>
              </p:cNvSpPr>
              <p:nvPr/>
            </p:nvSpPr>
            <p:spPr bwMode="auto">
              <a:xfrm>
                <a:off x="2544" y="1056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9" name="Group 40"/>
            <p:cNvGrpSpPr>
              <a:grpSpLocks/>
            </p:cNvGrpSpPr>
            <p:nvPr/>
          </p:nvGrpSpPr>
          <p:grpSpPr bwMode="auto">
            <a:xfrm>
              <a:off x="1316" y="2523"/>
              <a:ext cx="384" cy="672"/>
              <a:chOff x="3888" y="768"/>
              <a:chExt cx="384" cy="672"/>
            </a:xfrm>
          </p:grpSpPr>
          <p:sp>
            <p:nvSpPr>
              <p:cNvPr id="31" name="Oval 41"/>
              <p:cNvSpPr>
                <a:spLocks noChangeArrowheads="1"/>
              </p:cNvSpPr>
              <p:nvPr/>
            </p:nvSpPr>
            <p:spPr bwMode="auto">
              <a:xfrm>
                <a:off x="3936" y="120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2" name="Oval 42"/>
              <p:cNvSpPr>
                <a:spLocks noChangeArrowheads="1"/>
              </p:cNvSpPr>
              <p:nvPr/>
            </p:nvSpPr>
            <p:spPr bwMode="auto">
              <a:xfrm>
                <a:off x="3888" y="960"/>
                <a:ext cx="384" cy="33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3" name="Oval 43"/>
              <p:cNvSpPr>
                <a:spLocks noChangeArrowheads="1"/>
              </p:cNvSpPr>
              <p:nvPr/>
            </p:nvSpPr>
            <p:spPr bwMode="auto">
              <a:xfrm>
                <a:off x="3984" y="768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sp>
          <p:nvSpPr>
            <p:cNvPr id="30" name="Text Box 59"/>
            <p:cNvSpPr txBox="1">
              <a:spLocks noChangeArrowheads="1"/>
            </p:cNvSpPr>
            <p:nvPr/>
          </p:nvSpPr>
          <p:spPr bwMode="auto">
            <a:xfrm>
              <a:off x="1076" y="3291"/>
              <a:ext cx="8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altLang="he-IL" sz="2800" b="0">
                  <a:effectLst/>
                </a:rPr>
                <a:t>C</a:t>
              </a:r>
              <a:r>
                <a:rPr lang="en-US" altLang="he-IL" sz="2800" b="0" baseline="-25000">
                  <a:effectLst/>
                </a:rPr>
                <a:t>3</a:t>
              </a:r>
              <a:r>
                <a:rPr lang="en-US" altLang="he-IL" sz="2800" b="0">
                  <a:effectLst/>
                </a:rPr>
                <a:t>H</a:t>
              </a:r>
              <a:r>
                <a:rPr lang="en-US" altLang="he-IL" sz="2800" b="0" baseline="-25000">
                  <a:effectLst/>
                </a:rPr>
                <a:t>8</a:t>
              </a:r>
            </a:p>
          </p:txBody>
        </p:sp>
      </p:grpSp>
      <p:grpSp>
        <p:nvGrpSpPr>
          <p:cNvPr id="42" name="Group 75"/>
          <p:cNvGrpSpPr>
            <a:grpSpLocks/>
          </p:cNvGrpSpPr>
          <p:nvPr/>
        </p:nvGrpSpPr>
        <p:grpSpPr bwMode="auto">
          <a:xfrm>
            <a:off x="6852037" y="2229994"/>
            <a:ext cx="2438400" cy="1509713"/>
            <a:chOff x="3696" y="1248"/>
            <a:chExt cx="1536" cy="951"/>
          </a:xfrm>
        </p:grpSpPr>
        <p:grpSp>
          <p:nvGrpSpPr>
            <p:cNvPr id="43" name="Group 28"/>
            <p:cNvGrpSpPr>
              <a:grpSpLocks/>
            </p:cNvGrpSpPr>
            <p:nvPr/>
          </p:nvGrpSpPr>
          <p:grpSpPr bwMode="auto">
            <a:xfrm>
              <a:off x="3696" y="1248"/>
              <a:ext cx="528" cy="624"/>
              <a:chOff x="2016" y="816"/>
              <a:chExt cx="528" cy="624"/>
            </a:xfrm>
          </p:grpSpPr>
          <p:sp>
            <p:nvSpPr>
              <p:cNvPr id="58" name="Oval 29"/>
              <p:cNvSpPr>
                <a:spLocks noChangeArrowheads="1"/>
              </p:cNvSpPr>
              <p:nvPr/>
            </p:nvSpPr>
            <p:spPr bwMode="auto">
              <a:xfrm>
                <a:off x="2208" y="120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9" name="Oval 30"/>
              <p:cNvSpPr>
                <a:spLocks noChangeArrowheads="1"/>
              </p:cNvSpPr>
              <p:nvPr/>
            </p:nvSpPr>
            <p:spPr bwMode="auto">
              <a:xfrm>
                <a:off x="2160" y="960"/>
                <a:ext cx="384" cy="33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60" name="Oval 31"/>
              <p:cNvSpPr>
                <a:spLocks noChangeArrowheads="1"/>
              </p:cNvSpPr>
              <p:nvPr/>
            </p:nvSpPr>
            <p:spPr bwMode="auto">
              <a:xfrm>
                <a:off x="2208" y="816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61" name="Oval 32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44" name="Group 44"/>
            <p:cNvGrpSpPr>
              <a:grpSpLocks/>
            </p:cNvGrpSpPr>
            <p:nvPr/>
          </p:nvGrpSpPr>
          <p:grpSpPr bwMode="auto">
            <a:xfrm>
              <a:off x="4128" y="1248"/>
              <a:ext cx="384" cy="672"/>
              <a:chOff x="3888" y="768"/>
              <a:chExt cx="384" cy="672"/>
            </a:xfrm>
          </p:grpSpPr>
          <p:sp>
            <p:nvSpPr>
              <p:cNvPr id="55" name="Oval 45"/>
              <p:cNvSpPr>
                <a:spLocks noChangeArrowheads="1"/>
              </p:cNvSpPr>
              <p:nvPr/>
            </p:nvSpPr>
            <p:spPr bwMode="auto">
              <a:xfrm>
                <a:off x="3936" y="120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6" name="Oval 46"/>
              <p:cNvSpPr>
                <a:spLocks noChangeArrowheads="1"/>
              </p:cNvSpPr>
              <p:nvPr/>
            </p:nvSpPr>
            <p:spPr bwMode="auto">
              <a:xfrm>
                <a:off x="3888" y="960"/>
                <a:ext cx="384" cy="33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7" name="Oval 47"/>
              <p:cNvSpPr>
                <a:spLocks noChangeArrowheads="1"/>
              </p:cNvSpPr>
              <p:nvPr/>
            </p:nvSpPr>
            <p:spPr bwMode="auto">
              <a:xfrm>
                <a:off x="3984" y="768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45" name="Group 48"/>
            <p:cNvGrpSpPr>
              <a:grpSpLocks/>
            </p:cNvGrpSpPr>
            <p:nvPr/>
          </p:nvGrpSpPr>
          <p:grpSpPr bwMode="auto">
            <a:xfrm rot="10845327">
              <a:off x="4416" y="1248"/>
              <a:ext cx="384" cy="672"/>
              <a:chOff x="3888" y="768"/>
              <a:chExt cx="384" cy="672"/>
            </a:xfrm>
          </p:grpSpPr>
          <p:sp>
            <p:nvSpPr>
              <p:cNvPr id="52" name="Oval 49"/>
              <p:cNvSpPr>
                <a:spLocks noChangeArrowheads="1"/>
              </p:cNvSpPr>
              <p:nvPr/>
            </p:nvSpPr>
            <p:spPr bwMode="auto">
              <a:xfrm>
                <a:off x="3936" y="120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" name="Oval 50"/>
              <p:cNvSpPr>
                <a:spLocks noChangeArrowheads="1"/>
              </p:cNvSpPr>
              <p:nvPr/>
            </p:nvSpPr>
            <p:spPr bwMode="auto">
              <a:xfrm>
                <a:off x="3888" y="960"/>
                <a:ext cx="384" cy="33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" name="Oval 51"/>
              <p:cNvSpPr>
                <a:spLocks noChangeArrowheads="1"/>
              </p:cNvSpPr>
              <p:nvPr/>
            </p:nvSpPr>
            <p:spPr bwMode="auto">
              <a:xfrm>
                <a:off x="3984" y="768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46" name="Group 52"/>
            <p:cNvGrpSpPr>
              <a:grpSpLocks/>
            </p:cNvGrpSpPr>
            <p:nvPr/>
          </p:nvGrpSpPr>
          <p:grpSpPr bwMode="auto">
            <a:xfrm rot="10775750">
              <a:off x="4704" y="1296"/>
              <a:ext cx="528" cy="624"/>
              <a:chOff x="2544" y="816"/>
              <a:chExt cx="528" cy="624"/>
            </a:xfrm>
          </p:grpSpPr>
          <p:sp>
            <p:nvSpPr>
              <p:cNvPr id="48" name="Oval 53"/>
              <p:cNvSpPr>
                <a:spLocks noChangeArrowheads="1"/>
              </p:cNvSpPr>
              <p:nvPr/>
            </p:nvSpPr>
            <p:spPr bwMode="auto">
              <a:xfrm>
                <a:off x="2736" y="120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9" name="Oval 54"/>
              <p:cNvSpPr>
                <a:spLocks noChangeArrowheads="1"/>
              </p:cNvSpPr>
              <p:nvPr/>
            </p:nvSpPr>
            <p:spPr bwMode="auto">
              <a:xfrm>
                <a:off x="2688" y="960"/>
                <a:ext cx="384" cy="33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0" name="Oval 55"/>
              <p:cNvSpPr>
                <a:spLocks noChangeArrowheads="1"/>
              </p:cNvSpPr>
              <p:nvPr/>
            </p:nvSpPr>
            <p:spPr bwMode="auto">
              <a:xfrm>
                <a:off x="2736" y="816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1" name="Oval 56"/>
              <p:cNvSpPr>
                <a:spLocks noChangeArrowheads="1"/>
              </p:cNvSpPr>
              <p:nvPr/>
            </p:nvSpPr>
            <p:spPr bwMode="auto">
              <a:xfrm>
                <a:off x="2544" y="1056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sp>
          <p:nvSpPr>
            <p:cNvPr id="47" name="Text Box 60"/>
            <p:cNvSpPr txBox="1">
              <a:spLocks noChangeArrowheads="1"/>
            </p:cNvSpPr>
            <p:nvPr/>
          </p:nvSpPr>
          <p:spPr bwMode="auto">
            <a:xfrm>
              <a:off x="4080" y="1872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altLang="he-IL" sz="2800" b="0">
                  <a:effectLst/>
                </a:rPr>
                <a:t>C</a:t>
              </a:r>
              <a:r>
                <a:rPr lang="en-US" altLang="he-IL" sz="2800" b="0" baseline="-25000">
                  <a:effectLst/>
                </a:rPr>
                <a:t>4</a:t>
              </a:r>
              <a:r>
                <a:rPr lang="en-US" altLang="he-IL" sz="2800" b="0">
                  <a:effectLst/>
                </a:rPr>
                <a:t>H</a:t>
              </a:r>
              <a:r>
                <a:rPr lang="en-US" altLang="he-IL" sz="2800" b="0" baseline="-25000">
                  <a:effectLst/>
                </a:rPr>
                <a:t>10</a:t>
              </a:r>
            </a:p>
          </p:txBody>
        </p:sp>
      </p:grpSp>
      <p:grpSp>
        <p:nvGrpSpPr>
          <p:cNvPr id="63" name="Group 74"/>
          <p:cNvGrpSpPr>
            <a:grpSpLocks/>
          </p:cNvGrpSpPr>
          <p:nvPr/>
        </p:nvGrpSpPr>
        <p:grpSpPr bwMode="auto">
          <a:xfrm>
            <a:off x="5297543" y="4088958"/>
            <a:ext cx="2133600" cy="1973263"/>
            <a:chOff x="3552" y="2880"/>
            <a:chExt cx="1344" cy="1243"/>
          </a:xfrm>
        </p:grpSpPr>
        <p:grpSp>
          <p:nvGrpSpPr>
            <p:cNvPr id="64" name="Group 33"/>
            <p:cNvGrpSpPr>
              <a:grpSpLocks/>
            </p:cNvGrpSpPr>
            <p:nvPr/>
          </p:nvGrpSpPr>
          <p:grpSpPr bwMode="auto">
            <a:xfrm rot="10775750">
              <a:off x="4368" y="3168"/>
              <a:ext cx="528" cy="624"/>
              <a:chOff x="2544" y="816"/>
              <a:chExt cx="528" cy="624"/>
            </a:xfrm>
          </p:grpSpPr>
          <p:sp>
            <p:nvSpPr>
              <p:cNvPr id="78" name="Oval 34"/>
              <p:cNvSpPr>
                <a:spLocks noChangeArrowheads="1"/>
              </p:cNvSpPr>
              <p:nvPr/>
            </p:nvSpPr>
            <p:spPr bwMode="auto">
              <a:xfrm>
                <a:off x="2736" y="120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79" name="Oval 35"/>
              <p:cNvSpPr>
                <a:spLocks noChangeArrowheads="1"/>
              </p:cNvSpPr>
              <p:nvPr/>
            </p:nvSpPr>
            <p:spPr bwMode="auto">
              <a:xfrm>
                <a:off x="2688" y="960"/>
                <a:ext cx="384" cy="33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80" name="Oval 36"/>
              <p:cNvSpPr>
                <a:spLocks noChangeArrowheads="1"/>
              </p:cNvSpPr>
              <p:nvPr/>
            </p:nvSpPr>
            <p:spPr bwMode="auto">
              <a:xfrm>
                <a:off x="2736" y="816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81" name="Oval 37"/>
              <p:cNvSpPr>
                <a:spLocks noChangeArrowheads="1"/>
              </p:cNvSpPr>
              <p:nvPr/>
            </p:nvSpPr>
            <p:spPr bwMode="auto">
              <a:xfrm>
                <a:off x="2544" y="1056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sp>
          <p:nvSpPr>
            <p:cNvPr id="65" name="Oval 38"/>
            <p:cNvSpPr>
              <a:spLocks noChangeArrowheads="1"/>
            </p:cNvSpPr>
            <p:nvPr/>
          </p:nvSpPr>
          <p:spPr bwMode="auto">
            <a:xfrm>
              <a:off x="4080" y="355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66" name="Oval 39"/>
            <p:cNvSpPr>
              <a:spLocks noChangeArrowheads="1"/>
            </p:cNvSpPr>
            <p:nvPr/>
          </p:nvSpPr>
          <p:spPr bwMode="auto">
            <a:xfrm>
              <a:off x="4032" y="3312"/>
              <a:ext cx="384" cy="33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grpSp>
          <p:nvGrpSpPr>
            <p:cNvPr id="67" name="Group 61"/>
            <p:cNvGrpSpPr>
              <a:grpSpLocks/>
            </p:cNvGrpSpPr>
            <p:nvPr/>
          </p:nvGrpSpPr>
          <p:grpSpPr bwMode="auto">
            <a:xfrm>
              <a:off x="3552" y="3168"/>
              <a:ext cx="528" cy="624"/>
              <a:chOff x="2016" y="816"/>
              <a:chExt cx="528" cy="624"/>
            </a:xfrm>
          </p:grpSpPr>
          <p:sp>
            <p:nvSpPr>
              <p:cNvPr id="74" name="Oval 62"/>
              <p:cNvSpPr>
                <a:spLocks noChangeArrowheads="1"/>
              </p:cNvSpPr>
              <p:nvPr/>
            </p:nvSpPr>
            <p:spPr bwMode="auto">
              <a:xfrm>
                <a:off x="2208" y="120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75" name="Oval 63"/>
              <p:cNvSpPr>
                <a:spLocks noChangeArrowheads="1"/>
              </p:cNvSpPr>
              <p:nvPr/>
            </p:nvSpPr>
            <p:spPr bwMode="auto">
              <a:xfrm>
                <a:off x="2160" y="960"/>
                <a:ext cx="384" cy="33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76" name="Oval 64"/>
              <p:cNvSpPr>
                <a:spLocks noChangeArrowheads="1"/>
              </p:cNvSpPr>
              <p:nvPr/>
            </p:nvSpPr>
            <p:spPr bwMode="auto">
              <a:xfrm>
                <a:off x="2208" y="816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77" name="Oval 65"/>
              <p:cNvSpPr>
                <a:spLocks noChangeArrowheads="1"/>
              </p:cNvSpPr>
              <p:nvPr/>
            </p:nvSpPr>
            <p:spPr bwMode="auto">
              <a:xfrm>
                <a:off x="2016" y="1056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68" name="Group 66"/>
            <p:cNvGrpSpPr>
              <a:grpSpLocks/>
            </p:cNvGrpSpPr>
            <p:nvPr/>
          </p:nvGrpSpPr>
          <p:grpSpPr bwMode="auto">
            <a:xfrm rot="5715000">
              <a:off x="3984" y="2832"/>
              <a:ext cx="528" cy="624"/>
              <a:chOff x="2544" y="816"/>
              <a:chExt cx="528" cy="624"/>
            </a:xfrm>
          </p:grpSpPr>
          <p:sp>
            <p:nvSpPr>
              <p:cNvPr id="70" name="Oval 67"/>
              <p:cNvSpPr>
                <a:spLocks noChangeArrowheads="1"/>
              </p:cNvSpPr>
              <p:nvPr/>
            </p:nvSpPr>
            <p:spPr bwMode="auto">
              <a:xfrm>
                <a:off x="2736" y="120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71" name="Oval 68"/>
              <p:cNvSpPr>
                <a:spLocks noChangeArrowheads="1"/>
              </p:cNvSpPr>
              <p:nvPr/>
            </p:nvSpPr>
            <p:spPr bwMode="auto">
              <a:xfrm>
                <a:off x="2688" y="960"/>
                <a:ext cx="384" cy="33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72" name="Oval 69"/>
              <p:cNvSpPr>
                <a:spLocks noChangeArrowheads="1"/>
              </p:cNvSpPr>
              <p:nvPr/>
            </p:nvSpPr>
            <p:spPr bwMode="auto">
              <a:xfrm>
                <a:off x="2736" y="816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73" name="Oval 70"/>
              <p:cNvSpPr>
                <a:spLocks noChangeArrowheads="1"/>
              </p:cNvSpPr>
              <p:nvPr/>
            </p:nvSpPr>
            <p:spPr bwMode="auto">
              <a:xfrm>
                <a:off x="2544" y="1056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sp>
          <p:nvSpPr>
            <p:cNvPr id="69" name="Rectangle 72"/>
            <p:cNvSpPr>
              <a:spLocks noChangeArrowheads="1"/>
            </p:cNvSpPr>
            <p:nvPr/>
          </p:nvSpPr>
          <p:spPr bwMode="auto">
            <a:xfrm>
              <a:off x="3970" y="3793"/>
              <a:ext cx="60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he-IL" sz="2800" b="0">
                  <a:effectLst/>
                </a:rPr>
                <a:t>C</a:t>
              </a:r>
              <a:r>
                <a:rPr lang="en-US" altLang="he-IL" sz="2800" b="0" baseline="-25000">
                  <a:effectLst/>
                </a:rPr>
                <a:t>4</a:t>
              </a:r>
              <a:r>
                <a:rPr lang="en-US" altLang="he-IL" sz="2800" b="0">
                  <a:effectLst/>
                </a:rPr>
                <a:t>H</a:t>
              </a:r>
              <a:r>
                <a:rPr lang="en-US" altLang="he-IL" sz="2800" b="0" baseline="-25000">
                  <a:effectLst/>
                </a:rPr>
                <a:t>10</a:t>
              </a:r>
              <a:endParaRPr lang="en-US" altLang="he-IL" sz="2800" b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40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4137" y="308630"/>
            <a:ext cx="11160000" cy="720000"/>
          </a:xfrm>
        </p:spPr>
        <p:txBody>
          <a:bodyPr/>
          <a:lstStyle/>
          <a:p>
            <a:r>
              <a:rPr lang="ar-SA" dirty="0" err="1">
                <a:cs typeface="+mn-cs"/>
              </a:rPr>
              <a:t>الألكانات</a:t>
            </a:r>
            <a:r>
              <a:rPr lang="ar-SA" dirty="0">
                <a:cs typeface="+mn-cs"/>
              </a:rPr>
              <a:t> (</a:t>
            </a:r>
            <a:r>
              <a:rPr lang="ar-SA" dirty="0" err="1">
                <a:cs typeface="+mn-cs"/>
              </a:rPr>
              <a:t>البرافينات</a:t>
            </a:r>
            <a:r>
              <a:rPr lang="ar-SA" dirty="0">
                <a:cs typeface="+mn-cs"/>
              </a:rPr>
              <a:t>) </a:t>
            </a:r>
            <a:endParaRPr lang="he-IL" dirty="0">
              <a:cs typeface="+mn-cs"/>
            </a:endParaRP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1" y="1559690"/>
            <a:ext cx="9501114" cy="2327516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355600" indent="-355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tx1"/>
                </a:solidFill>
                <a:cs typeface="+mn-cs"/>
              </a:rPr>
              <a:t>هيدروكربونات مشبعة</a:t>
            </a:r>
          </a:p>
          <a:p>
            <a:pPr marL="355600" indent="-355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tx1"/>
                </a:solidFill>
                <a:cs typeface="+mn-cs"/>
              </a:rPr>
              <a:t> تتميّز بوجود روابط أُحاديّة بين ذرّات الكربون في السلسلة، ومبنى غير حلقيّ</a:t>
            </a:r>
          </a:p>
          <a:p>
            <a:pPr marL="355600" indent="-355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tx1"/>
                </a:solidFill>
                <a:cs typeface="+mn-cs"/>
              </a:rPr>
              <a:t>القانون العام:  </a:t>
            </a:r>
            <a:r>
              <a:rPr lang="en-US" sz="2800" dirty="0">
                <a:solidFill>
                  <a:schemeClr val="tx1"/>
                </a:solidFill>
                <a:cs typeface="+mn-cs"/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  <a:cs typeface="+mn-cs"/>
              </a:rPr>
              <a:t>n</a:t>
            </a:r>
            <a:r>
              <a:rPr lang="en-US" sz="2800" dirty="0">
                <a:solidFill>
                  <a:schemeClr val="tx1"/>
                </a:solidFill>
                <a:cs typeface="+mn-cs"/>
              </a:rPr>
              <a:t>H</a:t>
            </a:r>
            <a:r>
              <a:rPr lang="en-US" sz="2800" baseline="-25000" dirty="0">
                <a:solidFill>
                  <a:srgbClr val="FF0000"/>
                </a:solidFill>
                <a:cs typeface="+mn-cs"/>
              </a:rPr>
              <a:t>2n+2</a:t>
            </a:r>
            <a:r>
              <a:rPr lang="ar-SA" sz="2800" baseline="-2500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(n=1, 2, 3 …) </a:t>
            </a:r>
            <a:endParaRPr lang="ar-SA" sz="2800" dirty="0">
              <a:solidFill>
                <a:srgbClr val="FF0000"/>
              </a:solidFill>
              <a:cs typeface="+mn-cs"/>
            </a:endParaRPr>
          </a:p>
          <a:p>
            <a:pPr marL="355600" indent="-355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r-SA" sz="2800" dirty="0">
              <a:solidFill>
                <a:srgbClr val="FF0000"/>
              </a:solidFill>
              <a:cs typeface="+mn-cs"/>
            </a:endParaRPr>
          </a:p>
          <a:p>
            <a:pPr marL="355600" indent="-355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r-SA" sz="28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5" name="AutoShape 2" descr="alkanes"/>
          <p:cNvSpPr>
            <a:spLocks noChangeAspect="1" noChangeArrowheads="1"/>
          </p:cNvSpPr>
          <p:nvPr/>
        </p:nvSpPr>
        <p:spPr bwMode="auto">
          <a:xfrm>
            <a:off x="119697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4" descr="CH105: Chapter 7 – Alkanes and Halogenated Hydrocarbons – Chemistry"/>
          <p:cNvSpPr>
            <a:spLocks noChangeAspect="1" noChangeArrowheads="1"/>
          </p:cNvSpPr>
          <p:nvPr/>
        </p:nvSpPr>
        <p:spPr bwMode="auto">
          <a:xfrm>
            <a:off x="121221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5366" name="Picture 6" descr="Structures and Names of Alkan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11"/>
          <a:stretch/>
        </p:blipFill>
        <p:spPr bwMode="auto">
          <a:xfrm>
            <a:off x="0" y="3920357"/>
            <a:ext cx="9501114" cy="187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2948" y="3439236"/>
            <a:ext cx="86526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</a:rPr>
              <a:t>          بروبان                     ايثان                   ميثان</a:t>
            </a:r>
            <a:endParaRPr lang="he-IL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17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1" y="117558"/>
            <a:ext cx="11160000" cy="720000"/>
          </a:xfrm>
        </p:spPr>
        <p:txBody>
          <a:bodyPr/>
          <a:lstStyle/>
          <a:p>
            <a:r>
              <a:rPr lang="ar-SA" dirty="0" err="1">
                <a:cs typeface="+mn-cs"/>
              </a:rPr>
              <a:t>الألكينات</a:t>
            </a:r>
            <a:r>
              <a:rPr lang="ar-SA" dirty="0">
                <a:cs typeface="+mn-cs"/>
              </a:rPr>
              <a:t> (</a:t>
            </a:r>
            <a:r>
              <a:rPr lang="ar-SA" dirty="0" err="1">
                <a:cs typeface="+mn-cs"/>
              </a:rPr>
              <a:t>الأوليفينات</a:t>
            </a:r>
            <a:r>
              <a:rPr lang="ar-SA" dirty="0">
                <a:cs typeface="+mn-cs"/>
              </a:rPr>
              <a:t>) </a:t>
            </a:r>
            <a:endParaRPr lang="he-IL" dirty="0">
              <a:cs typeface="+mn-cs"/>
            </a:endParaRP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-109182" y="1696170"/>
            <a:ext cx="10339031" cy="2327516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355600" indent="-355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tx1"/>
                </a:solidFill>
                <a:cs typeface="+mn-cs"/>
              </a:rPr>
              <a:t>هيدروكربونات غير مشبعة</a:t>
            </a:r>
          </a:p>
          <a:p>
            <a:pPr marL="355600" indent="-355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tx1"/>
                </a:solidFill>
                <a:cs typeface="+mn-cs"/>
              </a:rPr>
              <a:t> تتميّز بوجود رابط ثنائيّ واحد بين ذرّات الكربون في السلسلة، ومبنى غير حلقيّ</a:t>
            </a:r>
          </a:p>
          <a:p>
            <a:pPr marL="355600" indent="-355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tx1"/>
                </a:solidFill>
                <a:cs typeface="+mn-cs"/>
              </a:rPr>
              <a:t>القانون العام:  </a:t>
            </a:r>
            <a:r>
              <a:rPr lang="en-US" sz="2800" dirty="0">
                <a:solidFill>
                  <a:schemeClr val="tx1"/>
                </a:solidFill>
                <a:cs typeface="+mn-cs"/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  <a:cs typeface="+mn-cs"/>
              </a:rPr>
              <a:t>n</a:t>
            </a:r>
            <a:r>
              <a:rPr lang="en-US" sz="2800" dirty="0">
                <a:solidFill>
                  <a:schemeClr val="tx1"/>
                </a:solidFill>
                <a:cs typeface="+mn-cs"/>
              </a:rPr>
              <a:t>H</a:t>
            </a:r>
            <a:r>
              <a:rPr lang="en-US" sz="2800" baseline="-25000" dirty="0">
                <a:solidFill>
                  <a:srgbClr val="FF0000"/>
                </a:solidFill>
                <a:cs typeface="+mn-cs"/>
              </a:rPr>
              <a:t>2n</a:t>
            </a:r>
            <a:r>
              <a:rPr lang="ar-SA" sz="2800" baseline="-2500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(n= 2, 3 …) </a:t>
            </a:r>
            <a:endParaRPr lang="ar-SA" sz="2800" dirty="0">
              <a:solidFill>
                <a:srgbClr val="FF0000"/>
              </a:solidFill>
              <a:cs typeface="+mn-cs"/>
            </a:endParaRPr>
          </a:p>
          <a:p>
            <a:pPr marL="355600" indent="-355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rgbClr val="FF0000"/>
                </a:solidFill>
                <a:cs typeface="+mn-cs"/>
              </a:rPr>
              <a:t>الرابط الثنائيّ (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-C=C-</a:t>
            </a:r>
            <a:r>
              <a:rPr lang="ar-SA" sz="2800" dirty="0">
                <a:solidFill>
                  <a:srgbClr val="FF0000"/>
                </a:solidFill>
                <a:cs typeface="+mn-cs"/>
              </a:rPr>
              <a:t>) </a:t>
            </a:r>
            <a:r>
              <a:rPr lang="ar-SA" sz="2800" dirty="0">
                <a:solidFill>
                  <a:schemeClr val="tx1"/>
                </a:solidFill>
                <a:cs typeface="+mn-cs"/>
              </a:rPr>
              <a:t>هو المجموعة الوظيفيّة في الألكينات</a:t>
            </a:r>
          </a:p>
          <a:p>
            <a:pPr marL="355600" indent="-355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r-SA" sz="2800" dirty="0">
              <a:solidFill>
                <a:srgbClr val="FF0000"/>
              </a:solidFill>
              <a:cs typeface="+mn-cs"/>
            </a:endParaRPr>
          </a:p>
          <a:p>
            <a:pPr marL="355600" indent="-355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r-SA" sz="28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5" name="AutoShape 2" descr="alkanes"/>
          <p:cNvSpPr>
            <a:spLocks noChangeAspect="1" noChangeArrowheads="1"/>
          </p:cNvSpPr>
          <p:nvPr/>
        </p:nvSpPr>
        <p:spPr bwMode="auto">
          <a:xfrm>
            <a:off x="119697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4" descr="CH105: Chapter 7 – Alkanes and Halogenated Hydrocarbons – Chemistry"/>
          <p:cNvSpPr>
            <a:spLocks noChangeAspect="1" noChangeArrowheads="1"/>
          </p:cNvSpPr>
          <p:nvPr/>
        </p:nvSpPr>
        <p:spPr bwMode="auto">
          <a:xfrm>
            <a:off x="121221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272948" y="3794084"/>
            <a:ext cx="86526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</a:rPr>
              <a:t>بنتين                    بوطين                 بروبين            </a:t>
            </a:r>
            <a:r>
              <a:rPr lang="ar-SA" sz="3200" dirty="0" err="1">
                <a:solidFill>
                  <a:srgbClr val="0070C0"/>
                </a:solidFill>
              </a:rPr>
              <a:t>ايثين</a:t>
            </a:r>
            <a:endParaRPr lang="he-IL" sz="3200" dirty="0">
              <a:solidFill>
                <a:srgbClr val="0070C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1435E75-4BC3-46C4-9E10-AB7D3DC76B08}"/>
              </a:ext>
            </a:extLst>
          </p:cNvPr>
          <p:cNvGrpSpPr/>
          <p:nvPr/>
        </p:nvGrpSpPr>
        <p:grpSpPr>
          <a:xfrm>
            <a:off x="228601" y="4378858"/>
            <a:ext cx="9370060" cy="1462389"/>
            <a:chOff x="228601" y="4378858"/>
            <a:chExt cx="9370060" cy="1462389"/>
          </a:xfrm>
        </p:grpSpPr>
        <p:pic>
          <p:nvPicPr>
            <p:cNvPr id="16386" name="Picture 2" descr="Alkenes - unsaturated hydrocarbons, molecular structure, chemical ..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447"/>
            <a:stretch/>
          </p:blipFill>
          <p:spPr bwMode="auto">
            <a:xfrm>
              <a:off x="228601" y="4378858"/>
              <a:ext cx="9370060" cy="1462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אליפסה 13"/>
            <p:cNvSpPr/>
            <p:nvPr/>
          </p:nvSpPr>
          <p:spPr>
            <a:xfrm>
              <a:off x="8672595" y="4809345"/>
              <a:ext cx="887895" cy="48873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אליפסה 13">
              <a:extLst>
                <a:ext uri="{FF2B5EF4-FFF2-40B4-BE49-F238E27FC236}">
                  <a16:creationId xmlns:a16="http://schemas.microsoft.com/office/drawing/2014/main" id="{A4E964F7-730E-4F7C-AA61-AC298B630D4B}"/>
                </a:ext>
              </a:extLst>
            </p:cNvPr>
            <p:cNvSpPr/>
            <p:nvPr/>
          </p:nvSpPr>
          <p:spPr>
            <a:xfrm>
              <a:off x="5523654" y="4865389"/>
              <a:ext cx="887895" cy="48873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אליפסה 13">
              <a:extLst>
                <a:ext uri="{FF2B5EF4-FFF2-40B4-BE49-F238E27FC236}">
                  <a16:creationId xmlns:a16="http://schemas.microsoft.com/office/drawing/2014/main" id="{4BB1D25C-40ED-4E98-8500-A4AE3E8A2C8B}"/>
                </a:ext>
              </a:extLst>
            </p:cNvPr>
            <p:cNvSpPr/>
            <p:nvPr/>
          </p:nvSpPr>
          <p:spPr>
            <a:xfrm>
              <a:off x="2475974" y="4809344"/>
              <a:ext cx="887895" cy="48873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אליפסה 13">
              <a:extLst>
                <a:ext uri="{FF2B5EF4-FFF2-40B4-BE49-F238E27FC236}">
                  <a16:creationId xmlns:a16="http://schemas.microsoft.com/office/drawing/2014/main" id="{84330CFE-763F-412D-B872-004C1E3A0DD4}"/>
                </a:ext>
              </a:extLst>
            </p:cNvPr>
            <p:cNvSpPr/>
            <p:nvPr/>
          </p:nvSpPr>
          <p:spPr>
            <a:xfrm>
              <a:off x="272948" y="4929191"/>
              <a:ext cx="887895" cy="46527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68535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1" y="117558"/>
            <a:ext cx="11160000" cy="720000"/>
          </a:xfrm>
        </p:spPr>
        <p:txBody>
          <a:bodyPr/>
          <a:lstStyle/>
          <a:p>
            <a:r>
              <a:rPr lang="ar-SA" dirty="0" err="1">
                <a:cs typeface="+mn-cs"/>
              </a:rPr>
              <a:t>الألكاينات</a:t>
            </a:r>
            <a:r>
              <a:rPr lang="ar-SA" dirty="0">
                <a:cs typeface="+mn-cs"/>
              </a:rPr>
              <a:t> </a:t>
            </a:r>
            <a:endParaRPr lang="he-IL" dirty="0">
              <a:cs typeface="+mn-cs"/>
            </a:endParaRP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0" y="1641578"/>
            <a:ext cx="10363199" cy="2327516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355600" indent="-355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tx1"/>
                </a:solidFill>
                <a:cs typeface="+mn-cs"/>
              </a:rPr>
              <a:t>هيدروكربونات غير مشبعة</a:t>
            </a:r>
          </a:p>
          <a:p>
            <a:pPr marL="355600" indent="-355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tx1"/>
                </a:solidFill>
                <a:cs typeface="+mn-cs"/>
              </a:rPr>
              <a:t> تتميّز بوجود رابط ثلاثيّ واحد بين ذرّات الكربون في السلسلة، ومبنى غير حلقيّ</a:t>
            </a:r>
          </a:p>
          <a:p>
            <a:pPr marL="355600" indent="-355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tx1"/>
                </a:solidFill>
                <a:cs typeface="+mn-cs"/>
              </a:rPr>
              <a:t>القانون العام:  </a:t>
            </a:r>
            <a:r>
              <a:rPr lang="en-US" sz="2800" dirty="0">
                <a:solidFill>
                  <a:schemeClr val="tx1"/>
                </a:solidFill>
                <a:cs typeface="+mn-cs"/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  <a:cs typeface="+mn-cs"/>
              </a:rPr>
              <a:t>n</a:t>
            </a:r>
            <a:r>
              <a:rPr lang="en-US" sz="2800" dirty="0">
                <a:solidFill>
                  <a:schemeClr val="tx1"/>
                </a:solidFill>
                <a:cs typeface="+mn-cs"/>
              </a:rPr>
              <a:t>H</a:t>
            </a:r>
            <a:r>
              <a:rPr lang="en-US" sz="2800" baseline="-25000" dirty="0">
                <a:solidFill>
                  <a:srgbClr val="FF0000"/>
                </a:solidFill>
                <a:cs typeface="+mn-cs"/>
              </a:rPr>
              <a:t>2n-2</a:t>
            </a:r>
            <a:r>
              <a:rPr lang="ar-SA" sz="2800" baseline="-2500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(n= 2, 3 …) </a:t>
            </a:r>
            <a:endParaRPr lang="ar-SA" sz="2800" dirty="0">
              <a:solidFill>
                <a:srgbClr val="FF0000"/>
              </a:solidFill>
              <a:cs typeface="+mn-cs"/>
            </a:endParaRPr>
          </a:p>
          <a:p>
            <a:pPr marL="355600" indent="-355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rgbClr val="FF0000"/>
                </a:solidFill>
                <a:cs typeface="+mn-cs"/>
              </a:rPr>
              <a:t>الرابط الثلاثيّ 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(-C      C-)</a:t>
            </a:r>
            <a:r>
              <a:rPr lang="ar-SA" sz="2800" dirty="0">
                <a:solidFill>
                  <a:srgbClr val="FF0000"/>
                </a:solidFill>
                <a:cs typeface="+mn-cs"/>
              </a:rPr>
              <a:t> </a:t>
            </a:r>
            <a:r>
              <a:rPr lang="ar-SA" sz="2800" dirty="0">
                <a:solidFill>
                  <a:schemeClr val="tx1"/>
                </a:solidFill>
                <a:cs typeface="+mn-cs"/>
              </a:rPr>
              <a:t>هو المجموعة الوظيفيّة في </a:t>
            </a:r>
            <a:r>
              <a:rPr lang="ar-SA" sz="2800" dirty="0" err="1">
                <a:solidFill>
                  <a:schemeClr val="tx1"/>
                </a:solidFill>
                <a:cs typeface="+mn-cs"/>
              </a:rPr>
              <a:t>الألكاينات</a:t>
            </a:r>
            <a:endParaRPr lang="ar-SA" sz="2800" dirty="0">
              <a:solidFill>
                <a:schemeClr val="tx1"/>
              </a:solidFill>
              <a:cs typeface="+mn-cs"/>
            </a:endParaRPr>
          </a:p>
          <a:p>
            <a:pPr marL="355600" indent="-355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r-SA" sz="2800" dirty="0">
              <a:solidFill>
                <a:srgbClr val="FF0000"/>
              </a:solidFill>
              <a:cs typeface="+mn-cs"/>
            </a:endParaRPr>
          </a:p>
          <a:p>
            <a:pPr algn="r">
              <a:lnSpc>
                <a:spcPct val="150000"/>
              </a:lnSpc>
            </a:pPr>
            <a:endParaRPr lang="ar-SA" sz="28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5" name="AutoShape 2" descr="alkanes"/>
          <p:cNvSpPr>
            <a:spLocks noChangeAspect="1" noChangeArrowheads="1"/>
          </p:cNvSpPr>
          <p:nvPr/>
        </p:nvSpPr>
        <p:spPr bwMode="auto">
          <a:xfrm>
            <a:off x="119697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4" descr="CH105: Chapter 7 – Alkanes and Halogenated Hydrocarbons – Chemistry"/>
          <p:cNvSpPr>
            <a:spLocks noChangeAspect="1" noChangeArrowheads="1"/>
          </p:cNvSpPr>
          <p:nvPr/>
        </p:nvSpPr>
        <p:spPr bwMode="auto">
          <a:xfrm>
            <a:off x="121221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11" name="קבוצה 10"/>
          <p:cNvGrpSpPr/>
          <p:nvPr/>
        </p:nvGrpSpPr>
        <p:grpSpPr>
          <a:xfrm>
            <a:off x="7318296" y="3049438"/>
            <a:ext cx="336332" cy="183927"/>
            <a:chOff x="10421004" y="2017988"/>
            <a:chExt cx="336332" cy="183927"/>
          </a:xfrm>
        </p:grpSpPr>
        <p:cxnSp>
          <p:nvCxnSpPr>
            <p:cNvPr id="10" name="מחבר ישר 9"/>
            <p:cNvCxnSpPr/>
            <p:nvPr/>
          </p:nvCxnSpPr>
          <p:spPr>
            <a:xfrm>
              <a:off x="10421004" y="2017988"/>
              <a:ext cx="33107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מחבר ישר 11"/>
            <p:cNvCxnSpPr/>
            <p:nvPr/>
          </p:nvCxnSpPr>
          <p:spPr>
            <a:xfrm>
              <a:off x="10423631" y="2107324"/>
              <a:ext cx="33107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מחבר ישר 12"/>
            <p:cNvCxnSpPr/>
            <p:nvPr/>
          </p:nvCxnSpPr>
          <p:spPr>
            <a:xfrm>
              <a:off x="10426260" y="2201915"/>
              <a:ext cx="33107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BAD699E-45FD-4582-947E-882AC54D72CE}"/>
              </a:ext>
            </a:extLst>
          </p:cNvPr>
          <p:cNvGrpSpPr/>
          <p:nvPr/>
        </p:nvGrpSpPr>
        <p:grpSpPr>
          <a:xfrm>
            <a:off x="118568" y="3849260"/>
            <a:ext cx="9062121" cy="2115397"/>
            <a:chOff x="118568" y="3849260"/>
            <a:chExt cx="9062121" cy="2115397"/>
          </a:xfrm>
        </p:grpSpPr>
        <p:sp>
          <p:nvSpPr>
            <p:cNvPr id="7" name="TextBox 6"/>
            <p:cNvSpPr txBox="1"/>
            <p:nvPr/>
          </p:nvSpPr>
          <p:spPr>
            <a:xfrm>
              <a:off x="118568" y="3849260"/>
              <a:ext cx="86526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rgbClr val="0070C0"/>
                  </a:solidFill>
                </a:rPr>
                <a:t>     </a:t>
              </a:r>
              <a:r>
                <a:rPr lang="ar-SA" sz="3200" dirty="0" err="1">
                  <a:solidFill>
                    <a:srgbClr val="0070C0"/>
                  </a:solidFill>
                </a:rPr>
                <a:t>بوطاين</a:t>
              </a:r>
              <a:r>
                <a:rPr lang="ar-SA" sz="3200" dirty="0">
                  <a:solidFill>
                    <a:srgbClr val="0070C0"/>
                  </a:solidFill>
                </a:rPr>
                <a:t>                     </a:t>
              </a:r>
              <a:r>
                <a:rPr lang="ar-SA" sz="3200" dirty="0" err="1">
                  <a:solidFill>
                    <a:srgbClr val="0070C0"/>
                  </a:solidFill>
                </a:rPr>
                <a:t>بروباين</a:t>
              </a:r>
              <a:r>
                <a:rPr lang="ar-SA" sz="3200" dirty="0">
                  <a:solidFill>
                    <a:srgbClr val="0070C0"/>
                  </a:solidFill>
                </a:rPr>
                <a:t>                  </a:t>
              </a:r>
              <a:r>
                <a:rPr lang="ar-SA" sz="3200" dirty="0" err="1">
                  <a:solidFill>
                    <a:srgbClr val="0070C0"/>
                  </a:solidFill>
                </a:rPr>
                <a:t>ايثاين</a:t>
              </a:r>
              <a:endParaRPr lang="he-IL" sz="3200" dirty="0">
                <a:solidFill>
                  <a:srgbClr val="0070C0"/>
                </a:solidFill>
              </a:endParaRPr>
            </a:p>
          </p:txBody>
        </p:sp>
        <p:pic>
          <p:nvPicPr>
            <p:cNvPr id="18433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65" y="4434035"/>
              <a:ext cx="8693624" cy="1530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אליפסה 13">
              <a:extLst>
                <a:ext uri="{FF2B5EF4-FFF2-40B4-BE49-F238E27FC236}">
                  <a16:creationId xmlns:a16="http://schemas.microsoft.com/office/drawing/2014/main" id="{7BC6C0F7-1877-406F-B50A-F7C4AEF2AD5A}"/>
                </a:ext>
              </a:extLst>
            </p:cNvPr>
            <p:cNvSpPr/>
            <p:nvPr/>
          </p:nvSpPr>
          <p:spPr>
            <a:xfrm>
              <a:off x="1110394" y="4858999"/>
              <a:ext cx="887895" cy="48873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אליפסה 13">
              <a:extLst>
                <a:ext uri="{FF2B5EF4-FFF2-40B4-BE49-F238E27FC236}">
                  <a16:creationId xmlns:a16="http://schemas.microsoft.com/office/drawing/2014/main" id="{EF8347FF-9524-49FE-A025-048C99423DE1}"/>
                </a:ext>
              </a:extLst>
            </p:cNvPr>
            <p:cNvSpPr/>
            <p:nvPr/>
          </p:nvSpPr>
          <p:spPr>
            <a:xfrm>
              <a:off x="3557013" y="4898976"/>
              <a:ext cx="887895" cy="48873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אליפסה 13">
              <a:extLst>
                <a:ext uri="{FF2B5EF4-FFF2-40B4-BE49-F238E27FC236}">
                  <a16:creationId xmlns:a16="http://schemas.microsoft.com/office/drawing/2014/main" id="{1955EE62-9311-43F3-BDDF-806BA1887947}"/>
                </a:ext>
              </a:extLst>
            </p:cNvPr>
            <p:cNvSpPr/>
            <p:nvPr/>
          </p:nvSpPr>
          <p:spPr>
            <a:xfrm>
              <a:off x="7210681" y="4972056"/>
              <a:ext cx="887895" cy="48873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797084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1" y="117558"/>
            <a:ext cx="11160000" cy="720000"/>
          </a:xfrm>
        </p:spPr>
        <p:txBody>
          <a:bodyPr/>
          <a:lstStyle/>
          <a:p>
            <a:r>
              <a:rPr lang="ar-SA" dirty="0" err="1">
                <a:cs typeface="+mn-cs"/>
              </a:rPr>
              <a:t>الكحولات</a:t>
            </a:r>
            <a:r>
              <a:rPr lang="ar-SA" dirty="0">
                <a:cs typeface="+mn-cs"/>
              </a:rPr>
              <a:t> </a:t>
            </a:r>
            <a:endParaRPr lang="he-IL" dirty="0">
              <a:cs typeface="+mn-cs"/>
            </a:endParaRP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-19906" y="1631454"/>
            <a:ext cx="10189818" cy="2327516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355600" indent="-355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tx1"/>
                </a:solidFill>
                <a:cs typeface="+mn-cs"/>
              </a:rPr>
              <a:t>تتميّز بسلسلة كربونيّة مشبعة،</a:t>
            </a:r>
            <a:r>
              <a:rPr lang="he-IL" sz="2800" dirty="0">
                <a:solidFill>
                  <a:schemeClr val="tx1"/>
                </a:solidFill>
                <a:cs typeface="+mn-cs"/>
              </a:rPr>
              <a:t> </a:t>
            </a:r>
            <a:r>
              <a:rPr lang="ar-SA" sz="2800" dirty="0">
                <a:solidFill>
                  <a:schemeClr val="tx1"/>
                </a:solidFill>
                <a:cs typeface="+mn-cs"/>
              </a:rPr>
              <a:t>بين ذرّات الكربون روابط أُحاديّة، ومبنى غير حلقيّ</a:t>
            </a:r>
          </a:p>
          <a:p>
            <a:pPr marL="355600" indent="-355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tx1"/>
                </a:solidFill>
                <a:cs typeface="+mn-cs"/>
              </a:rPr>
              <a:t>القانون العام:  </a:t>
            </a:r>
            <a:r>
              <a:rPr lang="en-US" sz="2800" dirty="0">
                <a:solidFill>
                  <a:schemeClr val="tx1"/>
                </a:solidFill>
                <a:cs typeface="+mn-cs"/>
              </a:rPr>
              <a:t>C</a:t>
            </a:r>
            <a:r>
              <a:rPr lang="en-US" sz="2800" baseline="-25000" dirty="0">
                <a:solidFill>
                  <a:schemeClr val="tx1"/>
                </a:solidFill>
                <a:cs typeface="+mn-cs"/>
              </a:rPr>
              <a:t>n</a:t>
            </a:r>
            <a:r>
              <a:rPr lang="en-US" sz="2800" dirty="0">
                <a:solidFill>
                  <a:schemeClr val="tx1"/>
                </a:solidFill>
                <a:cs typeface="+mn-cs"/>
              </a:rPr>
              <a:t>H</a:t>
            </a:r>
            <a:r>
              <a:rPr lang="en-US" sz="2800" baseline="-25000" dirty="0">
                <a:solidFill>
                  <a:schemeClr val="tx1"/>
                </a:solidFill>
                <a:cs typeface="+mn-cs"/>
              </a:rPr>
              <a:t>2n+1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OH /</a:t>
            </a:r>
            <a:r>
              <a:rPr lang="en-US" sz="2800" dirty="0">
                <a:solidFill>
                  <a:schemeClr val="tx1"/>
                </a:solidFill>
                <a:cs typeface="+mn-cs"/>
              </a:rPr>
              <a:t>R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OH</a:t>
            </a:r>
            <a:r>
              <a:rPr lang="ar-SA" sz="2800" baseline="-2500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400" dirty="0">
                <a:solidFill>
                  <a:schemeClr val="tx1"/>
                </a:solidFill>
                <a:cs typeface="+mn-cs"/>
              </a:rPr>
              <a:t>(n= 1, 2 …)</a:t>
            </a:r>
            <a:endParaRPr lang="ar-SA" sz="2400" dirty="0">
              <a:solidFill>
                <a:schemeClr val="tx1"/>
              </a:solidFill>
              <a:cs typeface="+mn-cs"/>
            </a:endParaRPr>
          </a:p>
          <a:p>
            <a:pPr marL="355600" indent="-355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tx1"/>
                </a:solidFill>
                <a:cs typeface="+mn-cs"/>
              </a:rPr>
              <a:t>الحرف </a:t>
            </a:r>
            <a:r>
              <a:rPr lang="en-US" sz="2800" dirty="0">
                <a:solidFill>
                  <a:schemeClr val="tx1"/>
                </a:solidFill>
                <a:cs typeface="+mn-cs"/>
              </a:rPr>
              <a:t>R </a:t>
            </a:r>
            <a:r>
              <a:rPr lang="ar-SA" sz="2800" dirty="0">
                <a:solidFill>
                  <a:schemeClr val="tx1"/>
                </a:solidFill>
                <a:cs typeface="+mn-cs"/>
              </a:rPr>
              <a:t> يرمز إلى سلسلة كربونيّة، وقانونه العامّ</a:t>
            </a:r>
            <a:r>
              <a:rPr lang="he-IL" sz="2800" dirty="0">
                <a:cs typeface="+mn-cs"/>
              </a:rPr>
              <a:t> </a:t>
            </a:r>
            <a:r>
              <a:rPr lang="en-US" sz="2800" dirty="0">
                <a:solidFill>
                  <a:schemeClr val="tx1"/>
                </a:solidFill>
                <a:cs typeface="+mn-cs"/>
              </a:rPr>
              <a:t>C</a:t>
            </a:r>
            <a:r>
              <a:rPr lang="en-US" sz="2800" baseline="-25000" dirty="0">
                <a:solidFill>
                  <a:schemeClr val="tx1"/>
                </a:solidFill>
                <a:cs typeface="+mn-cs"/>
              </a:rPr>
              <a:t>n</a:t>
            </a:r>
            <a:r>
              <a:rPr lang="en-US" sz="2800" dirty="0">
                <a:solidFill>
                  <a:schemeClr val="tx1"/>
                </a:solidFill>
                <a:cs typeface="+mn-cs"/>
              </a:rPr>
              <a:t>H</a:t>
            </a:r>
            <a:r>
              <a:rPr lang="en-US" sz="2800" baseline="-25000" dirty="0">
                <a:solidFill>
                  <a:schemeClr val="tx1"/>
                </a:solidFill>
                <a:cs typeface="+mn-cs"/>
              </a:rPr>
              <a:t>2n+1</a:t>
            </a:r>
            <a:r>
              <a:rPr lang="he-IL" sz="2800" dirty="0">
                <a:solidFill>
                  <a:schemeClr val="tx1"/>
                </a:solidFill>
                <a:cs typeface="+mn-cs"/>
              </a:rPr>
              <a:t>. </a:t>
            </a:r>
            <a:endParaRPr lang="ar-SA" sz="2800" dirty="0">
              <a:solidFill>
                <a:schemeClr val="tx1"/>
              </a:solidFill>
              <a:cs typeface="+mn-cs"/>
            </a:endParaRPr>
          </a:p>
          <a:p>
            <a:pPr marL="355600" indent="-355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rgbClr val="FF0000"/>
                </a:solidFill>
                <a:cs typeface="+mn-cs"/>
              </a:rPr>
              <a:t>مجموعة الهيدروكسيل 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OH)</a:t>
            </a:r>
            <a:r>
              <a:rPr lang="he-IL" sz="2800" dirty="0">
                <a:solidFill>
                  <a:srgbClr val="FF0000"/>
                </a:solidFill>
                <a:cs typeface="+mn-cs"/>
              </a:rPr>
              <a:t>-) </a:t>
            </a:r>
            <a:r>
              <a:rPr lang="ar-SA" sz="2800" dirty="0">
                <a:solidFill>
                  <a:schemeClr val="tx1"/>
                </a:solidFill>
                <a:cs typeface="+mn-cs"/>
              </a:rPr>
              <a:t>هي المجموعة الوظيفيّة في الكحولات</a:t>
            </a:r>
          </a:p>
          <a:p>
            <a:pPr algn="r">
              <a:lnSpc>
                <a:spcPct val="150000"/>
              </a:lnSpc>
            </a:pPr>
            <a:endParaRPr lang="ar-SA" sz="28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5" name="AutoShape 2" descr="alkanes"/>
          <p:cNvSpPr>
            <a:spLocks noChangeAspect="1" noChangeArrowheads="1"/>
          </p:cNvSpPr>
          <p:nvPr/>
        </p:nvSpPr>
        <p:spPr bwMode="auto">
          <a:xfrm>
            <a:off x="119697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4" descr="CH105: Chapter 7 – Alkanes and Halogenated Hydrocarbons – Chemistry"/>
          <p:cNvSpPr>
            <a:spLocks noChangeAspect="1" noChangeArrowheads="1"/>
          </p:cNvSpPr>
          <p:nvPr/>
        </p:nvSpPr>
        <p:spPr bwMode="auto">
          <a:xfrm>
            <a:off x="121221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383307" y="4086471"/>
            <a:ext cx="86526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</a:rPr>
              <a:t>     </a:t>
            </a:r>
            <a:r>
              <a:rPr lang="ar-SA" sz="3200" dirty="0" err="1">
                <a:solidFill>
                  <a:srgbClr val="0070C0"/>
                </a:solidFill>
              </a:rPr>
              <a:t>بروبانول</a:t>
            </a:r>
            <a:r>
              <a:rPr lang="ar-SA" sz="3200" dirty="0">
                <a:solidFill>
                  <a:srgbClr val="0070C0"/>
                </a:solidFill>
              </a:rPr>
              <a:t>                   ايثانول                  ميثانول</a:t>
            </a:r>
            <a:endParaRPr lang="he-IL" sz="3200" dirty="0">
              <a:solidFill>
                <a:srgbClr val="0070C0"/>
              </a:solidFill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788753" y="4688837"/>
            <a:ext cx="8686323" cy="1095375"/>
            <a:chOff x="788753" y="4688837"/>
            <a:chExt cx="8686323" cy="10953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753" y="4688837"/>
              <a:ext cx="8572500" cy="10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אליפסה 2"/>
            <p:cNvSpPr/>
            <p:nvPr/>
          </p:nvSpPr>
          <p:spPr>
            <a:xfrm>
              <a:off x="8245366" y="4688837"/>
              <a:ext cx="1229710" cy="90792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אליפסה 8"/>
            <p:cNvSpPr/>
            <p:nvPr/>
          </p:nvSpPr>
          <p:spPr>
            <a:xfrm>
              <a:off x="4769245" y="4782563"/>
              <a:ext cx="1229710" cy="90792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אליפסה 9"/>
            <p:cNvSpPr/>
            <p:nvPr/>
          </p:nvSpPr>
          <p:spPr>
            <a:xfrm>
              <a:off x="1626652" y="4874557"/>
              <a:ext cx="1229710" cy="90792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1983571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157655" y="1483916"/>
            <a:ext cx="10006091" cy="2327516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355600" indent="-355600" algn="r"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tx1"/>
                </a:solidFill>
                <a:cs typeface="+mn-cs"/>
              </a:rPr>
              <a:t>تتميّز بسلسلة كربونيّة مشبعة،</a:t>
            </a:r>
            <a:r>
              <a:rPr lang="he-IL" sz="2800" dirty="0">
                <a:solidFill>
                  <a:schemeClr val="tx1"/>
                </a:solidFill>
                <a:cs typeface="+mn-cs"/>
              </a:rPr>
              <a:t> </a:t>
            </a:r>
            <a:r>
              <a:rPr lang="ar-SA" sz="2800" dirty="0">
                <a:solidFill>
                  <a:schemeClr val="tx1"/>
                </a:solidFill>
                <a:cs typeface="+mn-cs"/>
              </a:rPr>
              <a:t>بين ذرّات الكربون روابط أُحاديّة، ومبنى غير حلقيّ</a:t>
            </a:r>
          </a:p>
          <a:p>
            <a:pPr marL="355600" indent="-355600" algn="r">
              <a:buFont typeface="Arial" panose="020B0604020202020204" pitchFamily="34" charset="0"/>
              <a:buChar char="•"/>
            </a:pPr>
            <a:endParaRPr lang="ar-SA" sz="2800" dirty="0">
              <a:solidFill>
                <a:schemeClr val="tx1"/>
              </a:solidFill>
              <a:cs typeface="+mn-cs"/>
            </a:endParaRPr>
          </a:p>
          <a:p>
            <a:pPr marL="355600" indent="-355600" algn="r"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tx1"/>
                </a:solidFill>
                <a:cs typeface="+mn-cs"/>
              </a:rPr>
              <a:t>القانون العام: </a:t>
            </a:r>
            <a:r>
              <a:rPr lang="en-US" sz="2800" dirty="0">
                <a:solidFill>
                  <a:schemeClr val="tx1"/>
                </a:solidFill>
                <a:cs typeface="+mn-cs"/>
              </a:rPr>
              <a:t>R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O</a:t>
            </a:r>
            <a:r>
              <a:rPr lang="en-US" sz="2800" dirty="0">
                <a:solidFill>
                  <a:schemeClr val="tx1"/>
                </a:solidFill>
                <a:cs typeface="+mn-cs"/>
              </a:rPr>
              <a:t>R /R</a:t>
            </a:r>
            <a:r>
              <a:rPr lang="en-US" sz="2800" baseline="-25000" dirty="0">
                <a:solidFill>
                  <a:schemeClr val="tx1"/>
                </a:solidFill>
                <a:cs typeface="+mn-cs"/>
              </a:rPr>
              <a:t>1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O</a:t>
            </a:r>
            <a:r>
              <a:rPr lang="en-US" sz="2800" dirty="0">
                <a:solidFill>
                  <a:schemeClr val="tx1"/>
                </a:solidFill>
                <a:cs typeface="+mn-cs"/>
              </a:rPr>
              <a:t>R</a:t>
            </a:r>
            <a:r>
              <a:rPr lang="en-US" sz="2800" baseline="-25000" dirty="0">
                <a:solidFill>
                  <a:schemeClr val="tx1"/>
                </a:solidFill>
                <a:cs typeface="+mn-cs"/>
              </a:rPr>
              <a:t>2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 </a:t>
            </a:r>
            <a:endParaRPr lang="ar-SA" sz="2800" dirty="0">
              <a:solidFill>
                <a:srgbClr val="FF0000"/>
              </a:solidFill>
              <a:cs typeface="+mn-cs"/>
            </a:endParaRPr>
          </a:p>
          <a:p>
            <a:r>
              <a:rPr lang="ar-SA" sz="2800" dirty="0">
                <a:solidFill>
                  <a:schemeClr val="tx1"/>
                </a:solidFill>
                <a:cs typeface="+mn-cs"/>
              </a:rPr>
              <a:t>أو</a:t>
            </a:r>
            <a:r>
              <a:rPr lang="ar-SA" sz="2800" dirty="0">
                <a:solidFill>
                  <a:schemeClr val="tx1"/>
                </a:solidFill>
              </a:rPr>
              <a:t>      </a:t>
            </a:r>
            <a:r>
              <a:rPr lang="en-US" sz="2400" dirty="0">
                <a:solidFill>
                  <a:schemeClr val="tx1"/>
                </a:solidFill>
              </a:rPr>
              <a:t>C</a:t>
            </a:r>
            <a:r>
              <a:rPr lang="en-US" sz="2400" baseline="-25000" dirty="0">
                <a:solidFill>
                  <a:schemeClr val="tx1"/>
                </a:solidFill>
              </a:rPr>
              <a:t>n</a:t>
            </a:r>
            <a:r>
              <a:rPr lang="en-US" sz="2400" dirty="0">
                <a:solidFill>
                  <a:schemeClr val="tx1"/>
                </a:solidFill>
              </a:rPr>
              <a:t>H</a:t>
            </a:r>
            <a:r>
              <a:rPr lang="en-US" sz="2400" baseline="-25000" dirty="0">
                <a:solidFill>
                  <a:schemeClr val="tx1"/>
                </a:solidFill>
              </a:rPr>
              <a:t>2n+1</a:t>
            </a:r>
            <a:r>
              <a:rPr lang="en-US" sz="2400" dirty="0">
                <a:solidFill>
                  <a:srgbClr val="FF0000"/>
                </a:solidFill>
              </a:rPr>
              <a:t>O</a:t>
            </a:r>
            <a:r>
              <a:rPr lang="en-US" sz="2400" dirty="0">
                <a:solidFill>
                  <a:schemeClr val="tx1"/>
                </a:solidFill>
              </a:rPr>
              <a:t>C</a:t>
            </a:r>
            <a:r>
              <a:rPr lang="en-US" sz="2400" baseline="-25000" dirty="0">
                <a:solidFill>
                  <a:schemeClr val="tx1"/>
                </a:solidFill>
              </a:rPr>
              <a:t>n</a:t>
            </a:r>
            <a:r>
              <a:rPr lang="en-US" sz="2400" dirty="0">
                <a:solidFill>
                  <a:schemeClr val="tx1"/>
                </a:solidFill>
              </a:rPr>
              <a:t>H</a:t>
            </a:r>
            <a:r>
              <a:rPr lang="en-US" sz="2400" baseline="-25000" dirty="0">
                <a:solidFill>
                  <a:schemeClr val="tx1"/>
                </a:solidFill>
              </a:rPr>
              <a:t>2n+1  /  </a:t>
            </a:r>
            <a:r>
              <a:rPr lang="en-US" sz="2400" dirty="0">
                <a:solidFill>
                  <a:schemeClr val="tx1"/>
                </a:solidFill>
              </a:rPr>
              <a:t>C</a:t>
            </a:r>
            <a:r>
              <a:rPr lang="en-US" sz="2400" baseline="-25000" dirty="0">
                <a:solidFill>
                  <a:schemeClr val="tx1"/>
                </a:solidFill>
              </a:rPr>
              <a:t>n</a:t>
            </a:r>
            <a:r>
              <a:rPr lang="en-US" sz="2400" dirty="0">
                <a:solidFill>
                  <a:schemeClr val="tx1"/>
                </a:solidFill>
              </a:rPr>
              <a:t>H</a:t>
            </a:r>
            <a:r>
              <a:rPr lang="en-US" sz="2400" baseline="-25000" dirty="0">
                <a:solidFill>
                  <a:schemeClr val="tx1"/>
                </a:solidFill>
              </a:rPr>
              <a:t>2n+1</a:t>
            </a:r>
            <a:r>
              <a:rPr lang="en-US" sz="2400" dirty="0">
                <a:solidFill>
                  <a:srgbClr val="FF0000"/>
                </a:solidFill>
              </a:rPr>
              <a:t>O</a:t>
            </a:r>
            <a:r>
              <a:rPr lang="en-US" sz="2400" dirty="0">
                <a:solidFill>
                  <a:schemeClr val="tx1"/>
                </a:solidFill>
              </a:rPr>
              <a:t>C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  <a:cs typeface="+mn-cs"/>
              </a:rPr>
              <a:t>m</a:t>
            </a:r>
            <a:r>
              <a:rPr lang="en-US" sz="2400" dirty="0">
                <a:solidFill>
                  <a:schemeClr val="tx1"/>
                </a:solidFill>
              </a:rPr>
              <a:t>H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  <a:cs typeface="+mn-cs"/>
              </a:rPr>
              <a:t>2m+1</a:t>
            </a:r>
            <a:r>
              <a:rPr lang="ar-SA" sz="2400" baseline="-25000" dirty="0">
                <a:solidFill>
                  <a:schemeClr val="accent6">
                    <a:lumMod val="75000"/>
                  </a:schemeClr>
                </a:solidFill>
                <a:cs typeface="+mn-cs"/>
              </a:rPr>
              <a:t>   </a:t>
            </a:r>
            <a:r>
              <a:rPr lang="en-US" sz="2400" dirty="0">
                <a:solidFill>
                  <a:srgbClr val="FF0000"/>
                </a:solidFill>
              </a:rPr>
              <a:t>(n, m= 1, 2 …)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  <a:endParaRPr lang="ar-SA" sz="2400" baseline="-25000" dirty="0">
              <a:solidFill>
                <a:schemeClr val="tx1"/>
              </a:solidFill>
            </a:endParaRPr>
          </a:p>
          <a:p>
            <a:pPr algn="r"/>
            <a:r>
              <a:rPr lang="ar-SA" sz="2400" dirty="0">
                <a:solidFill>
                  <a:srgbClr val="FF0000"/>
                </a:solidFill>
                <a:cs typeface="+mn-cs"/>
              </a:rPr>
              <a:t>قيمة </a:t>
            </a:r>
            <a:r>
              <a:rPr lang="en-US" sz="2400" dirty="0">
                <a:solidFill>
                  <a:srgbClr val="FF0000"/>
                </a:solidFill>
                <a:cs typeface="+mn-cs"/>
              </a:rPr>
              <a:t>n</a:t>
            </a:r>
            <a:r>
              <a:rPr lang="ar-SA" sz="2400" dirty="0">
                <a:solidFill>
                  <a:srgbClr val="FF0000"/>
                </a:solidFill>
                <a:cs typeface="+mn-cs"/>
              </a:rPr>
              <a:t> تختلف عن قيمة 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m</a:t>
            </a:r>
            <a:endParaRPr lang="ar-SA" sz="2800" baseline="-25000" dirty="0">
              <a:solidFill>
                <a:schemeClr val="tx1"/>
              </a:solidFill>
              <a:cs typeface="+mn-cs"/>
            </a:endParaRPr>
          </a:p>
          <a:p>
            <a:pPr marL="355600" indent="-355600" algn="r">
              <a:buFont typeface="Arial" panose="020B0604020202020204" pitchFamily="34" charset="0"/>
              <a:buChar char="•"/>
            </a:pPr>
            <a:endParaRPr lang="ar-SA" sz="2800" dirty="0">
              <a:solidFill>
                <a:srgbClr val="FF0000"/>
              </a:solidFill>
              <a:cs typeface="+mn-cs"/>
            </a:endParaRPr>
          </a:p>
          <a:p>
            <a:pPr marL="355600" indent="-355600" algn="r"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rgbClr val="FF0000"/>
                </a:solidFill>
                <a:cs typeface="+mn-cs"/>
              </a:rPr>
              <a:t>المجموعة الأثيريّة 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-O-)</a:t>
            </a:r>
            <a:r>
              <a:rPr lang="he-IL" sz="2800" dirty="0">
                <a:solidFill>
                  <a:srgbClr val="FF0000"/>
                </a:solidFill>
                <a:cs typeface="+mn-cs"/>
              </a:rPr>
              <a:t>) </a:t>
            </a:r>
            <a:r>
              <a:rPr lang="ar-SA" sz="2800" dirty="0">
                <a:solidFill>
                  <a:schemeClr val="tx1"/>
                </a:solidFill>
                <a:cs typeface="+mn-cs"/>
              </a:rPr>
              <a:t>هي المجموعة الوظيفيّة في </a:t>
            </a:r>
            <a:r>
              <a:rPr lang="ar-SA" sz="2800" dirty="0" err="1">
                <a:solidFill>
                  <a:schemeClr val="tx1"/>
                </a:solidFill>
                <a:cs typeface="+mn-cs"/>
              </a:rPr>
              <a:t>الأثيرات</a:t>
            </a:r>
            <a:endParaRPr lang="ar-SA" sz="2800" dirty="0">
              <a:solidFill>
                <a:schemeClr val="tx1"/>
              </a:solidFill>
              <a:cs typeface="+mn-cs"/>
            </a:endParaRPr>
          </a:p>
          <a:p>
            <a:pPr algn="r"/>
            <a:endParaRPr lang="ar-SA" sz="28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5" name="AutoShape 2" descr="alkanes"/>
          <p:cNvSpPr>
            <a:spLocks noChangeAspect="1" noChangeArrowheads="1"/>
          </p:cNvSpPr>
          <p:nvPr/>
        </p:nvSpPr>
        <p:spPr bwMode="auto">
          <a:xfrm>
            <a:off x="119697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4" descr="CH105: Chapter 7 – Alkanes and Halogenated Hydrocarbons – Chemistry"/>
          <p:cNvSpPr>
            <a:spLocks noChangeAspect="1" noChangeArrowheads="1"/>
          </p:cNvSpPr>
          <p:nvPr/>
        </p:nvSpPr>
        <p:spPr bwMode="auto">
          <a:xfrm>
            <a:off x="121221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-361690" y="3933570"/>
            <a:ext cx="86526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</a:rPr>
              <a:t>                  </a:t>
            </a:r>
            <a:r>
              <a:rPr lang="ar-SA" sz="3200" dirty="0" err="1">
                <a:solidFill>
                  <a:srgbClr val="0070C0"/>
                </a:solidFill>
              </a:rPr>
              <a:t>إثيل</a:t>
            </a:r>
            <a:r>
              <a:rPr lang="ar-SA" sz="3200" dirty="0">
                <a:solidFill>
                  <a:srgbClr val="0070C0"/>
                </a:solidFill>
              </a:rPr>
              <a:t> مثيل أثير         ثنائي مثيل أثير</a:t>
            </a:r>
            <a:endParaRPr lang="he-IL" sz="3200" dirty="0">
              <a:solidFill>
                <a:srgbClr val="0070C0"/>
              </a:solidFill>
            </a:endParaRP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err="1">
                <a:cs typeface="+mn-cs"/>
              </a:rPr>
              <a:t>الأثيرات</a:t>
            </a:r>
            <a:endParaRPr lang="he-IL" dirty="0"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469" y="4496339"/>
            <a:ext cx="53149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אליפסה 7"/>
          <p:cNvSpPr/>
          <p:nvPr/>
        </p:nvSpPr>
        <p:spPr>
          <a:xfrm>
            <a:off x="1907627" y="4484890"/>
            <a:ext cx="788277" cy="1443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אליפסה 8"/>
          <p:cNvSpPr/>
          <p:nvPr/>
        </p:nvSpPr>
        <p:spPr>
          <a:xfrm>
            <a:off x="4611413" y="4434700"/>
            <a:ext cx="733098" cy="1443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5706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0" y="1354970"/>
            <a:ext cx="10006091" cy="2327516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355600" indent="-355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tx1"/>
                </a:solidFill>
                <a:cs typeface="+mn-cs"/>
              </a:rPr>
              <a:t>تتميّز بسلسلة كربونيّة مشبعة،</a:t>
            </a:r>
            <a:r>
              <a:rPr lang="he-IL" sz="2800" dirty="0">
                <a:solidFill>
                  <a:schemeClr val="tx1"/>
                </a:solidFill>
                <a:cs typeface="+mn-cs"/>
              </a:rPr>
              <a:t> </a:t>
            </a:r>
            <a:r>
              <a:rPr lang="ar-SA" sz="2800" dirty="0">
                <a:solidFill>
                  <a:schemeClr val="tx1"/>
                </a:solidFill>
                <a:cs typeface="+mn-cs"/>
              </a:rPr>
              <a:t>بين ذرّات الكربون روابط أُحاديّة، ومبنى غير حلقيّ</a:t>
            </a:r>
          </a:p>
          <a:p>
            <a:pPr marL="355600" indent="-355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tx1"/>
                </a:solidFill>
                <a:cs typeface="+mn-cs"/>
              </a:rPr>
              <a:t>القانون العام: </a:t>
            </a:r>
            <a:r>
              <a:rPr lang="en-US" sz="2800" dirty="0">
                <a:solidFill>
                  <a:schemeClr val="tx1"/>
                </a:solidFill>
                <a:cs typeface="+mn-cs"/>
              </a:rPr>
              <a:t>R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COOH</a:t>
            </a:r>
            <a:r>
              <a:rPr lang="ar-SA" sz="2800" dirty="0">
                <a:solidFill>
                  <a:schemeClr val="tx1"/>
                </a:solidFill>
                <a:cs typeface="+mn-cs"/>
              </a:rPr>
              <a:t>/</a:t>
            </a:r>
            <a:r>
              <a:rPr lang="en-US" sz="2800" dirty="0">
                <a:solidFill>
                  <a:schemeClr val="tx1"/>
                </a:solidFill>
                <a:cs typeface="+mn-cs"/>
              </a:rPr>
              <a:t>C</a:t>
            </a:r>
            <a:r>
              <a:rPr lang="en-US" sz="2800" baseline="-25000" dirty="0">
                <a:solidFill>
                  <a:schemeClr val="tx1"/>
                </a:solidFill>
                <a:cs typeface="+mn-cs"/>
              </a:rPr>
              <a:t>n</a:t>
            </a:r>
            <a:r>
              <a:rPr lang="en-US" sz="2800" dirty="0">
                <a:solidFill>
                  <a:schemeClr val="tx1"/>
                </a:solidFill>
                <a:cs typeface="+mn-cs"/>
              </a:rPr>
              <a:t>H</a:t>
            </a:r>
            <a:r>
              <a:rPr lang="en-US" sz="2800" baseline="-25000" dirty="0">
                <a:solidFill>
                  <a:schemeClr val="tx1"/>
                </a:solidFill>
                <a:cs typeface="+mn-cs"/>
              </a:rPr>
              <a:t>2n+1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COOH </a:t>
            </a:r>
            <a:r>
              <a:rPr lang="ar-SA" sz="2800" baseline="-2500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(n= 0, 1 …) </a:t>
            </a:r>
            <a:endParaRPr lang="ar-SA" sz="2800" dirty="0">
              <a:solidFill>
                <a:srgbClr val="FF0000"/>
              </a:solidFill>
              <a:cs typeface="+mn-cs"/>
            </a:endParaRPr>
          </a:p>
          <a:p>
            <a:pPr marL="355600" indent="-355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tx1"/>
                </a:solidFill>
                <a:cs typeface="+mn-cs"/>
              </a:rPr>
              <a:t>المجموعة الكربوكسيليّة  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-COOH)</a:t>
            </a:r>
            <a:r>
              <a:rPr lang="he-IL" sz="2800" dirty="0">
                <a:solidFill>
                  <a:srgbClr val="FF0000"/>
                </a:solidFill>
                <a:cs typeface="+mn-cs"/>
              </a:rPr>
              <a:t>) </a:t>
            </a:r>
            <a:r>
              <a:rPr lang="ar-SA" sz="2800" dirty="0">
                <a:solidFill>
                  <a:schemeClr val="tx1"/>
                </a:solidFill>
                <a:cs typeface="+mn-cs"/>
              </a:rPr>
              <a:t>هي المجموعة الوظيفيّة في الحوامض الكربوكسيليّة</a:t>
            </a:r>
          </a:p>
          <a:p>
            <a:pPr algn="r">
              <a:lnSpc>
                <a:spcPct val="150000"/>
              </a:lnSpc>
            </a:pPr>
            <a:endParaRPr lang="ar-SA" sz="28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5" name="AutoShape 2" descr="alkanes"/>
          <p:cNvSpPr>
            <a:spLocks noChangeAspect="1" noChangeArrowheads="1"/>
          </p:cNvSpPr>
          <p:nvPr/>
        </p:nvSpPr>
        <p:spPr bwMode="auto">
          <a:xfrm>
            <a:off x="119697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4" descr="CH105: Chapter 7 – Alkanes and Halogenated Hydrocarbons – Chemistry"/>
          <p:cNvSpPr>
            <a:spLocks noChangeAspect="1" noChangeArrowheads="1"/>
          </p:cNvSpPr>
          <p:nvPr/>
        </p:nvSpPr>
        <p:spPr bwMode="auto">
          <a:xfrm>
            <a:off x="121221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-1" y="3480113"/>
            <a:ext cx="89802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</a:rPr>
              <a:t>حامض الأسيتيك (الخلّ)          حامض الفورميك (حامض النمل)</a:t>
            </a:r>
            <a:endParaRPr lang="he-IL" sz="3200" dirty="0">
              <a:solidFill>
                <a:srgbClr val="0070C0"/>
              </a:solidFill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95524" y="318827"/>
            <a:ext cx="11160000" cy="72000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ar-SA" dirty="0">
                <a:cs typeface="+mn-cs"/>
              </a:rPr>
              <a:t>الحوامض العضويّة/الكربوكسيليّة </a:t>
            </a:r>
          </a:p>
        </p:txBody>
      </p:sp>
      <p:sp>
        <p:nvSpPr>
          <p:cNvPr id="8" name="AutoShape 4" descr="Acetic Acid Glacial – Science Lab Ltd"/>
          <p:cNvSpPr>
            <a:spLocks noChangeAspect="1" noChangeArrowheads="1"/>
          </p:cNvSpPr>
          <p:nvPr/>
        </p:nvSpPr>
        <p:spPr bwMode="auto">
          <a:xfrm>
            <a:off x="1227455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24" y="4058109"/>
            <a:ext cx="82581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חומץ 5% | טיב טעם בקליק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9" r="34186"/>
          <a:stretch/>
        </p:blipFill>
        <p:spPr bwMode="auto">
          <a:xfrm>
            <a:off x="5171089" y="5355674"/>
            <a:ext cx="276749" cy="80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atharina Swobo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26" y="5355674"/>
            <a:ext cx="816294" cy="47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קבוצה 1"/>
          <p:cNvGrpSpPr/>
          <p:nvPr/>
        </p:nvGrpSpPr>
        <p:grpSpPr>
          <a:xfrm>
            <a:off x="764626" y="3971095"/>
            <a:ext cx="7854573" cy="1468123"/>
            <a:chOff x="764626" y="3971095"/>
            <a:chExt cx="7854573" cy="1468123"/>
          </a:xfrm>
        </p:grpSpPr>
        <p:sp>
          <p:nvSpPr>
            <p:cNvPr id="11" name="אליפסה 10"/>
            <p:cNvSpPr/>
            <p:nvPr/>
          </p:nvSpPr>
          <p:spPr>
            <a:xfrm>
              <a:off x="764626" y="3996179"/>
              <a:ext cx="2688021" cy="144303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אליפסה 11"/>
            <p:cNvSpPr/>
            <p:nvPr/>
          </p:nvSpPr>
          <p:spPr>
            <a:xfrm>
              <a:off x="5931178" y="3971095"/>
              <a:ext cx="2688021" cy="144303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876510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0" y="1354970"/>
            <a:ext cx="10767848" cy="2327516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355600" indent="-355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tx1"/>
                </a:solidFill>
                <a:cs typeface="+mn-cs"/>
              </a:rPr>
              <a:t>تتميّز بسلسلة كربونيّة مشبعة،</a:t>
            </a:r>
            <a:r>
              <a:rPr lang="he-IL" sz="2800" dirty="0">
                <a:solidFill>
                  <a:schemeClr val="tx1"/>
                </a:solidFill>
                <a:cs typeface="+mn-cs"/>
              </a:rPr>
              <a:t> </a:t>
            </a:r>
            <a:r>
              <a:rPr lang="ar-SA" sz="2800" dirty="0">
                <a:solidFill>
                  <a:schemeClr val="tx1"/>
                </a:solidFill>
                <a:cs typeface="+mn-cs"/>
              </a:rPr>
              <a:t>بين ذرّات الكربون روابط أُحاديّة، ومبنى غير حلقيّ</a:t>
            </a:r>
          </a:p>
          <a:p>
            <a:pPr marL="457200" indent="-4572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tx1"/>
                </a:solidFill>
                <a:cs typeface="+mn-cs"/>
              </a:rPr>
              <a:t>القانون العام: </a:t>
            </a:r>
            <a:r>
              <a:rPr lang="ar-SA" sz="2800" baseline="-25000" dirty="0">
                <a:solidFill>
                  <a:schemeClr val="tx1"/>
                </a:solidFill>
                <a:cs typeface="+mn-cs"/>
              </a:rPr>
              <a:t>2</a:t>
            </a:r>
            <a:r>
              <a:rPr lang="en-US" sz="2800" dirty="0">
                <a:solidFill>
                  <a:schemeClr val="tx1"/>
                </a:solidFill>
                <a:cs typeface="+mn-cs"/>
              </a:rPr>
              <a:t>R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COO</a:t>
            </a:r>
            <a:r>
              <a:rPr lang="en-US" sz="2800" dirty="0">
                <a:solidFill>
                  <a:schemeClr val="tx1"/>
                </a:solidFill>
                <a:cs typeface="+mn-cs"/>
              </a:rPr>
              <a:t>R 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/ </a:t>
            </a:r>
            <a:r>
              <a:rPr lang="en-US" sz="2800" dirty="0">
                <a:solidFill>
                  <a:schemeClr val="tx1"/>
                </a:solidFill>
                <a:cs typeface="+mn-cs"/>
              </a:rPr>
              <a:t>R</a:t>
            </a:r>
            <a:r>
              <a:rPr lang="en-US" sz="2800" baseline="-25000" dirty="0">
                <a:solidFill>
                  <a:schemeClr val="tx1"/>
                </a:solidFill>
                <a:cs typeface="+mn-cs"/>
              </a:rPr>
              <a:t>1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COO</a:t>
            </a:r>
            <a:r>
              <a:rPr lang="en-US" sz="2800" dirty="0">
                <a:solidFill>
                  <a:schemeClr val="tx1"/>
                </a:solidFill>
                <a:cs typeface="+mn-cs"/>
              </a:rPr>
              <a:t>R</a:t>
            </a:r>
            <a:endParaRPr lang="en-US" sz="2800" dirty="0">
              <a:solidFill>
                <a:srgbClr val="FF0000"/>
              </a:solidFill>
              <a:cs typeface="+mn-cs"/>
            </a:endParaRPr>
          </a:p>
          <a:p>
            <a:pPr>
              <a:lnSpc>
                <a:spcPct val="150000"/>
              </a:lnSpc>
            </a:pPr>
            <a:r>
              <a:rPr lang="ar-SA" sz="3200" dirty="0">
                <a:solidFill>
                  <a:schemeClr val="tx1"/>
                </a:solidFill>
                <a:cs typeface="+mn-cs"/>
              </a:rPr>
              <a:t>أو</a:t>
            </a:r>
            <a:r>
              <a:rPr lang="ar-SA" sz="2400" dirty="0">
                <a:solidFill>
                  <a:schemeClr val="tx1"/>
                </a:solidFill>
                <a:cs typeface="+mn-cs"/>
              </a:rPr>
              <a:t>      </a:t>
            </a:r>
            <a:r>
              <a:rPr lang="en-US" sz="2400" dirty="0">
                <a:solidFill>
                  <a:schemeClr val="tx1"/>
                </a:solidFill>
                <a:cs typeface="+mn-cs"/>
              </a:rPr>
              <a:t>C</a:t>
            </a:r>
            <a:r>
              <a:rPr lang="en-US" sz="2400" baseline="-25000" dirty="0">
                <a:solidFill>
                  <a:schemeClr val="tx1"/>
                </a:solidFill>
                <a:cs typeface="+mn-cs"/>
              </a:rPr>
              <a:t>n</a:t>
            </a:r>
            <a:r>
              <a:rPr lang="en-US" sz="2400" dirty="0">
                <a:solidFill>
                  <a:schemeClr val="tx1"/>
                </a:solidFill>
                <a:cs typeface="+mn-cs"/>
              </a:rPr>
              <a:t>H</a:t>
            </a:r>
            <a:r>
              <a:rPr lang="en-US" sz="2400" baseline="-25000" dirty="0">
                <a:solidFill>
                  <a:schemeClr val="tx1"/>
                </a:solidFill>
                <a:cs typeface="+mn-cs"/>
              </a:rPr>
              <a:t>2n+1</a:t>
            </a:r>
            <a:r>
              <a:rPr lang="en-US" sz="2400" dirty="0">
                <a:solidFill>
                  <a:srgbClr val="FF0000"/>
                </a:solidFill>
                <a:cs typeface="+mn-cs"/>
              </a:rPr>
              <a:t>COO</a:t>
            </a:r>
            <a:r>
              <a:rPr lang="en-US" sz="2400" dirty="0">
                <a:solidFill>
                  <a:schemeClr val="tx1"/>
                </a:solidFill>
                <a:cs typeface="+mn-cs"/>
              </a:rPr>
              <a:t>C</a:t>
            </a:r>
            <a:r>
              <a:rPr lang="en-US" sz="2400" baseline="-25000" dirty="0">
                <a:solidFill>
                  <a:schemeClr val="tx1"/>
                </a:solidFill>
                <a:cs typeface="+mn-cs"/>
              </a:rPr>
              <a:t>n</a:t>
            </a:r>
            <a:r>
              <a:rPr lang="en-US" sz="2400" dirty="0">
                <a:solidFill>
                  <a:schemeClr val="tx1"/>
                </a:solidFill>
                <a:cs typeface="+mn-cs"/>
              </a:rPr>
              <a:t>H</a:t>
            </a:r>
            <a:r>
              <a:rPr lang="en-US" sz="2400" baseline="-25000" dirty="0">
                <a:solidFill>
                  <a:schemeClr val="tx1"/>
                </a:solidFill>
                <a:cs typeface="+mn-cs"/>
              </a:rPr>
              <a:t>2n+1   /    </a:t>
            </a:r>
            <a:r>
              <a:rPr lang="en-US" sz="2400" dirty="0">
                <a:solidFill>
                  <a:schemeClr val="tx1"/>
                </a:solidFill>
                <a:cs typeface="+mn-cs"/>
              </a:rPr>
              <a:t>C</a:t>
            </a:r>
            <a:r>
              <a:rPr lang="en-US" sz="2400" baseline="-25000" dirty="0">
                <a:solidFill>
                  <a:schemeClr val="tx1"/>
                </a:solidFill>
                <a:cs typeface="+mn-cs"/>
              </a:rPr>
              <a:t>n</a:t>
            </a:r>
            <a:r>
              <a:rPr lang="en-US" sz="2400" dirty="0">
                <a:solidFill>
                  <a:schemeClr val="tx1"/>
                </a:solidFill>
                <a:cs typeface="+mn-cs"/>
              </a:rPr>
              <a:t>H</a:t>
            </a:r>
            <a:r>
              <a:rPr lang="en-US" sz="2400" baseline="-25000" dirty="0">
                <a:solidFill>
                  <a:schemeClr val="tx1"/>
                </a:solidFill>
                <a:cs typeface="+mn-cs"/>
              </a:rPr>
              <a:t>2n+1</a:t>
            </a:r>
            <a:r>
              <a:rPr lang="en-US" sz="2400" dirty="0">
                <a:solidFill>
                  <a:srgbClr val="FF0000"/>
                </a:solidFill>
                <a:cs typeface="+mn-cs"/>
              </a:rPr>
              <a:t>COO</a:t>
            </a:r>
            <a:r>
              <a:rPr lang="en-US" sz="2400" dirty="0">
                <a:solidFill>
                  <a:schemeClr val="tx1"/>
                </a:solidFill>
                <a:cs typeface="+mn-cs"/>
              </a:rPr>
              <a:t>C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  <a:cs typeface="+mn-cs"/>
              </a:rPr>
              <a:t>m</a:t>
            </a:r>
            <a:r>
              <a:rPr lang="en-US" sz="2400" dirty="0">
                <a:solidFill>
                  <a:schemeClr val="tx1"/>
                </a:solidFill>
                <a:cs typeface="+mn-cs"/>
              </a:rPr>
              <a:t>H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  <a:cs typeface="+mn-cs"/>
              </a:rPr>
              <a:t>2m+1</a:t>
            </a:r>
            <a:r>
              <a:rPr lang="ar-SA" sz="2400" baseline="-25000" dirty="0">
                <a:solidFill>
                  <a:schemeClr val="tx1"/>
                </a:solidFill>
                <a:cs typeface="+mn-cs"/>
              </a:rPr>
              <a:t>   </a:t>
            </a:r>
            <a:r>
              <a:rPr lang="en-US" sz="2400" dirty="0">
                <a:solidFill>
                  <a:srgbClr val="FF0000"/>
                </a:solidFill>
                <a:cs typeface="+mn-cs"/>
              </a:rPr>
              <a:t>( </a:t>
            </a:r>
            <a:r>
              <a:rPr lang="en-US" sz="2400" dirty="0" err="1">
                <a:solidFill>
                  <a:srgbClr val="FF0000"/>
                </a:solidFill>
                <a:cs typeface="+mn-cs"/>
              </a:rPr>
              <a:t>n,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cs typeface="+mn-cs"/>
              </a:rPr>
              <a:t>m</a:t>
            </a:r>
            <a:r>
              <a:rPr lang="en-US" sz="2400" dirty="0">
                <a:solidFill>
                  <a:srgbClr val="FF0000"/>
                </a:solidFill>
                <a:cs typeface="+mn-cs"/>
              </a:rPr>
              <a:t>= 1, 2 …)</a:t>
            </a:r>
            <a:r>
              <a:rPr lang="ar-SA" sz="2400" dirty="0">
                <a:solidFill>
                  <a:srgbClr val="FF0000"/>
                </a:solidFill>
                <a:cs typeface="+mn-cs"/>
              </a:rPr>
              <a:t> </a:t>
            </a:r>
            <a:endParaRPr lang="ar-SA" sz="2400" baseline="-25000" dirty="0">
              <a:solidFill>
                <a:schemeClr val="tx1"/>
              </a:solidFill>
              <a:cs typeface="+mn-cs"/>
            </a:endParaRPr>
          </a:p>
          <a:p>
            <a:pPr marL="355600" indent="-355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tx1"/>
                </a:solidFill>
                <a:cs typeface="+mn-cs"/>
              </a:rPr>
              <a:t>المجموعة </a:t>
            </a:r>
            <a:r>
              <a:rPr lang="ar-SA" sz="2800" dirty="0" err="1">
                <a:solidFill>
                  <a:schemeClr val="tx1"/>
                </a:solidFill>
                <a:cs typeface="+mn-cs"/>
              </a:rPr>
              <a:t>الإستيريّة</a:t>
            </a:r>
            <a:r>
              <a:rPr lang="ar-SA" sz="2800" dirty="0">
                <a:solidFill>
                  <a:schemeClr val="tx1"/>
                </a:solidFill>
                <a:cs typeface="+mn-cs"/>
              </a:rPr>
              <a:t>  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-COO-)</a:t>
            </a:r>
            <a:r>
              <a:rPr lang="he-IL" sz="2800" dirty="0">
                <a:solidFill>
                  <a:srgbClr val="FF0000"/>
                </a:solidFill>
                <a:cs typeface="+mn-cs"/>
              </a:rPr>
              <a:t>) </a:t>
            </a:r>
            <a:r>
              <a:rPr lang="ar-SA" sz="2800" dirty="0">
                <a:solidFill>
                  <a:schemeClr val="tx1"/>
                </a:solidFill>
                <a:cs typeface="+mn-cs"/>
              </a:rPr>
              <a:t>هي المجموعة الوظيفيّة في </a:t>
            </a:r>
            <a:r>
              <a:rPr lang="ar-SA" sz="2800" dirty="0" err="1">
                <a:solidFill>
                  <a:schemeClr val="tx1"/>
                </a:solidFill>
                <a:cs typeface="+mn-cs"/>
              </a:rPr>
              <a:t>الإستيرات</a:t>
            </a:r>
            <a:endParaRPr lang="ar-SA" sz="2800" dirty="0">
              <a:solidFill>
                <a:schemeClr val="tx1"/>
              </a:solidFill>
              <a:cs typeface="+mn-cs"/>
            </a:endParaRPr>
          </a:p>
          <a:p>
            <a:pPr algn="r">
              <a:lnSpc>
                <a:spcPct val="150000"/>
              </a:lnSpc>
            </a:pPr>
            <a:endParaRPr lang="ar-SA" sz="28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5" name="AutoShape 2" descr="alkanes"/>
          <p:cNvSpPr>
            <a:spLocks noChangeAspect="1" noChangeArrowheads="1"/>
          </p:cNvSpPr>
          <p:nvPr/>
        </p:nvSpPr>
        <p:spPr bwMode="auto">
          <a:xfrm>
            <a:off x="119697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4" descr="CH105: Chapter 7 – Alkanes and Halogenated Hydrocarbons – Chemistry"/>
          <p:cNvSpPr>
            <a:spLocks noChangeAspect="1" noChangeArrowheads="1"/>
          </p:cNvSpPr>
          <p:nvPr/>
        </p:nvSpPr>
        <p:spPr bwMode="auto">
          <a:xfrm>
            <a:off x="121221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95524" y="3808524"/>
            <a:ext cx="89802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</a:rPr>
              <a:t>       </a:t>
            </a:r>
            <a:r>
              <a:rPr lang="ar-SA" sz="2400" dirty="0">
                <a:solidFill>
                  <a:srgbClr val="0070C0"/>
                </a:solidFill>
              </a:rPr>
              <a:t>مثيل </a:t>
            </a:r>
            <a:r>
              <a:rPr lang="ar-SA" sz="2400" dirty="0" err="1">
                <a:solidFill>
                  <a:srgbClr val="0070C0"/>
                </a:solidFill>
              </a:rPr>
              <a:t>بروبيل</a:t>
            </a:r>
            <a:r>
              <a:rPr lang="ar-SA" sz="2400" dirty="0">
                <a:solidFill>
                  <a:srgbClr val="0070C0"/>
                </a:solidFill>
              </a:rPr>
              <a:t> </a:t>
            </a:r>
            <a:r>
              <a:rPr lang="ar-SA" sz="2400" dirty="0" err="1">
                <a:solidFill>
                  <a:srgbClr val="0070C0"/>
                </a:solidFill>
              </a:rPr>
              <a:t>إستِر</a:t>
            </a:r>
            <a:r>
              <a:rPr lang="ar-SA" sz="2400" dirty="0">
                <a:solidFill>
                  <a:srgbClr val="0070C0"/>
                </a:solidFill>
              </a:rPr>
              <a:t> (</a:t>
            </a:r>
            <a:r>
              <a:rPr lang="ar-SA" sz="2400" dirty="0" err="1">
                <a:solidFill>
                  <a:srgbClr val="0070C0"/>
                </a:solidFill>
              </a:rPr>
              <a:t>بروبيل</a:t>
            </a:r>
            <a:r>
              <a:rPr lang="ar-SA" sz="2400" dirty="0">
                <a:solidFill>
                  <a:srgbClr val="0070C0"/>
                </a:solidFill>
              </a:rPr>
              <a:t> </a:t>
            </a:r>
            <a:r>
              <a:rPr lang="ar-SA" sz="2400" dirty="0" err="1">
                <a:solidFill>
                  <a:srgbClr val="0070C0"/>
                </a:solidFill>
              </a:rPr>
              <a:t>أسيتات</a:t>
            </a:r>
            <a:r>
              <a:rPr lang="ar-SA" sz="2400" dirty="0">
                <a:solidFill>
                  <a:srgbClr val="0070C0"/>
                </a:solidFill>
              </a:rPr>
              <a:t>)            مثيل </a:t>
            </a:r>
            <a:r>
              <a:rPr lang="ar-SA" sz="2400" dirty="0" err="1">
                <a:solidFill>
                  <a:srgbClr val="0070C0"/>
                </a:solidFill>
              </a:rPr>
              <a:t>إثيل</a:t>
            </a:r>
            <a:r>
              <a:rPr lang="ar-SA" sz="2400" dirty="0">
                <a:solidFill>
                  <a:srgbClr val="0070C0"/>
                </a:solidFill>
              </a:rPr>
              <a:t> </a:t>
            </a:r>
            <a:r>
              <a:rPr lang="ar-SA" sz="2400" dirty="0" err="1">
                <a:solidFill>
                  <a:srgbClr val="0070C0"/>
                </a:solidFill>
              </a:rPr>
              <a:t>إستِر</a:t>
            </a:r>
            <a:r>
              <a:rPr lang="ar-SA" sz="2400" dirty="0">
                <a:solidFill>
                  <a:srgbClr val="0070C0"/>
                </a:solidFill>
              </a:rPr>
              <a:t> (</a:t>
            </a:r>
            <a:r>
              <a:rPr lang="ar-SA" sz="2400" dirty="0" err="1">
                <a:solidFill>
                  <a:srgbClr val="0070C0"/>
                </a:solidFill>
              </a:rPr>
              <a:t>إثيل</a:t>
            </a:r>
            <a:r>
              <a:rPr lang="ar-SA" sz="2400" dirty="0">
                <a:solidFill>
                  <a:srgbClr val="0070C0"/>
                </a:solidFill>
              </a:rPr>
              <a:t> </a:t>
            </a:r>
            <a:r>
              <a:rPr lang="ar-SA" sz="2400" dirty="0" err="1">
                <a:solidFill>
                  <a:srgbClr val="0070C0"/>
                </a:solidFill>
              </a:rPr>
              <a:t>أسيتات</a:t>
            </a:r>
            <a:r>
              <a:rPr lang="ar-SA" sz="2400" dirty="0">
                <a:solidFill>
                  <a:srgbClr val="0070C0"/>
                </a:solidFill>
              </a:rPr>
              <a:t>)</a:t>
            </a:r>
            <a:endParaRPr lang="he-IL" sz="2400" dirty="0">
              <a:solidFill>
                <a:srgbClr val="0070C0"/>
              </a:solidFill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95524" y="98103"/>
            <a:ext cx="11160000" cy="72000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ar-SA" dirty="0" err="1">
                <a:cs typeface="+mn-cs"/>
              </a:rPr>
              <a:t>الإستيرات</a:t>
            </a:r>
            <a:endParaRPr lang="ar-SA" dirty="0">
              <a:cs typeface="+mn-cs"/>
            </a:endParaRPr>
          </a:p>
        </p:txBody>
      </p:sp>
      <p:sp>
        <p:nvSpPr>
          <p:cNvPr id="8" name="AutoShape 4" descr="Acetic Acid Glacial – Science Lab Ltd"/>
          <p:cNvSpPr>
            <a:spLocks noChangeAspect="1" noChangeArrowheads="1"/>
          </p:cNvSpPr>
          <p:nvPr/>
        </p:nvSpPr>
        <p:spPr bwMode="auto">
          <a:xfrm>
            <a:off x="1227455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2" name="קבוצה 1"/>
          <p:cNvGrpSpPr/>
          <p:nvPr/>
        </p:nvGrpSpPr>
        <p:grpSpPr>
          <a:xfrm>
            <a:off x="1121378" y="4395914"/>
            <a:ext cx="8245534" cy="1695451"/>
            <a:chOff x="1121378" y="4395914"/>
            <a:chExt cx="8245534" cy="1695451"/>
          </a:xfrm>
        </p:grpSpPr>
        <p:pic>
          <p:nvPicPr>
            <p:cNvPr id="23556" name="Picture 4" descr="ChemEd DL Application: Models 36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0112" y="4395914"/>
              <a:ext cx="4876800" cy="1695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378" y="4648326"/>
              <a:ext cx="2914650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אליפסה 2"/>
          <p:cNvSpPr/>
          <p:nvPr/>
        </p:nvSpPr>
        <p:spPr>
          <a:xfrm>
            <a:off x="5415456" y="4648326"/>
            <a:ext cx="1692710" cy="1443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אליפסה 11"/>
          <p:cNvSpPr/>
          <p:nvPr/>
        </p:nvSpPr>
        <p:spPr>
          <a:xfrm>
            <a:off x="1825898" y="4395914"/>
            <a:ext cx="1081204" cy="15692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0895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97332" y="1227062"/>
            <a:ext cx="10871177" cy="1260000"/>
          </a:xfrm>
        </p:spPr>
        <p:txBody>
          <a:bodyPr/>
          <a:lstStyle/>
          <a:p>
            <a:r>
              <a:rPr lang="ar-SA" sz="5400" dirty="0">
                <a:cs typeface="+mn-cs"/>
              </a:rPr>
              <a:t>مركّبات الكربون والمجموعات الوظيفيّة</a:t>
            </a:r>
            <a:endParaRPr lang="he-IL" sz="5400" dirty="0">
              <a:cs typeface="+mn-cs"/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797332" y="2351447"/>
            <a:ext cx="10872000" cy="720000"/>
          </a:xfrm>
        </p:spPr>
        <p:txBody>
          <a:bodyPr/>
          <a:lstStyle/>
          <a:p>
            <a:r>
              <a:rPr lang="ar-SA" dirty="0">
                <a:cs typeface="+mn-cs"/>
                <a:sym typeface="Varela Round"/>
              </a:rPr>
              <a:t>كيمياء: لتلاميذ الصّفين، الحادي عشر والثّاني عشر</a:t>
            </a:r>
            <a:endParaRPr lang="he-IL" dirty="0">
              <a:cs typeface="+mn-cs"/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659206" y="3074946"/>
            <a:ext cx="10872000" cy="720000"/>
          </a:xfrm>
        </p:spPr>
        <p:txBody>
          <a:bodyPr/>
          <a:lstStyle/>
          <a:p>
            <a:r>
              <a:rPr lang="ar-SA" dirty="0">
                <a:cs typeface="+mn-cs"/>
                <a:sym typeface="Varela Round"/>
              </a:rPr>
              <a:t>د. عبير زيدان-عابد</a:t>
            </a:r>
            <a:endParaRPr lang="he-IL" dirty="0">
              <a:cs typeface="+mn-cs"/>
              <a:sym typeface="Varela Round"/>
            </a:endParaRPr>
          </a:p>
          <a:p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بإرشاد: ريم سابا ونهال ناصر، مُرشِدات الكيمياء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  <a:sym typeface="Varela Round"/>
            </a:endParaRPr>
          </a:p>
          <a:p>
            <a:endParaRPr lang="he-IL" dirty="0">
              <a:cs typeface="+mn-cs"/>
              <a:sym typeface="Varela Rou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1237394" y="1250920"/>
            <a:ext cx="11160000" cy="566224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ar-SA" sz="4600" dirty="0">
                <a:cs typeface="+mn-cs"/>
              </a:rPr>
              <a:t>تمعَّن في صيَغ التمثيل الإلكترونيّ التالية لعائلة تُسمّى </a:t>
            </a:r>
            <a:r>
              <a:rPr lang="ar-SA" sz="4600" dirty="0" err="1">
                <a:cs typeface="+mn-cs"/>
              </a:rPr>
              <a:t>بالألديهيدات</a:t>
            </a:r>
            <a:r>
              <a:rPr lang="ar-SA" sz="4600" dirty="0">
                <a:cs typeface="+mn-cs"/>
              </a:rPr>
              <a:t>:</a:t>
            </a:r>
          </a:p>
          <a:p>
            <a:pPr marL="0" indent="0">
              <a:buNone/>
            </a:pPr>
            <a:endParaRPr lang="ar-SA" sz="4600" dirty="0">
              <a:cs typeface="+mn-cs"/>
            </a:endParaRPr>
          </a:p>
          <a:p>
            <a:pPr marL="0" indent="0">
              <a:buNone/>
            </a:pPr>
            <a:endParaRPr lang="ar-SA" sz="4600" dirty="0">
              <a:cs typeface="+mn-cs"/>
            </a:endParaRPr>
          </a:p>
          <a:p>
            <a:pPr marL="0" indent="0">
              <a:buNone/>
            </a:pPr>
            <a:endParaRPr lang="ar-SA" sz="4600" dirty="0">
              <a:cs typeface="+mn-cs"/>
            </a:endParaRPr>
          </a:p>
          <a:p>
            <a:pPr marL="0" indent="0">
              <a:buNone/>
            </a:pPr>
            <a:endParaRPr lang="ar-SA" sz="4600" dirty="0">
              <a:cs typeface="+mn-cs"/>
            </a:endParaRPr>
          </a:p>
          <a:p>
            <a:pPr marL="0" indent="0">
              <a:buNone/>
            </a:pPr>
            <a:r>
              <a:rPr lang="ar-SA" sz="4600" dirty="0">
                <a:cs typeface="+mn-cs"/>
              </a:rPr>
              <a:t>خمّن:</a:t>
            </a:r>
          </a:p>
          <a:p>
            <a:pPr marL="0" indent="0">
              <a:buNone/>
            </a:pPr>
            <a:endParaRPr lang="ar-SA" sz="3200" baseline="-25000" dirty="0">
              <a:cs typeface="+mn-cs"/>
            </a:endParaRPr>
          </a:p>
          <a:p>
            <a:pPr marL="0" indent="0">
              <a:buNone/>
            </a:pPr>
            <a:endParaRPr lang="ar-SA" sz="3200" baseline="-25000" dirty="0">
              <a:cs typeface="+mn-cs"/>
            </a:endParaRPr>
          </a:p>
          <a:p>
            <a:pPr marL="0" indent="0">
              <a:buNone/>
            </a:pPr>
            <a:endParaRPr lang="ar-SA" sz="3200" baseline="-25000" dirty="0">
              <a:cs typeface="+mn-cs"/>
            </a:endParaRPr>
          </a:p>
          <a:p>
            <a:pPr marL="0" indent="0">
              <a:buNone/>
            </a:pPr>
            <a:r>
              <a:rPr lang="ar-SA" sz="3200" dirty="0">
                <a:cs typeface="+mn-cs"/>
              </a:rPr>
              <a:t>                           </a:t>
            </a:r>
          </a:p>
          <a:p>
            <a:pPr marL="0" indent="0">
              <a:buNone/>
            </a:pPr>
            <a:endParaRPr lang="he-IL" dirty="0"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02045" y="4451245"/>
            <a:ext cx="92583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ar-SA" sz="2800" dirty="0"/>
              <a:t>القانون العام </a:t>
            </a:r>
            <a:r>
              <a:rPr lang="ar-SA" sz="2800" dirty="0" err="1"/>
              <a:t>للألديهيدات</a:t>
            </a:r>
            <a:r>
              <a:rPr lang="ar-SA" sz="2800" dirty="0"/>
              <a:t> بناءً على الصيَغ المُعطاة 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ar-SA" sz="2800" dirty="0"/>
              <a:t>المجموعة الوظيفيّة المُلائمة لعائلة </a:t>
            </a:r>
            <a:r>
              <a:rPr lang="ar-SA" sz="2800" dirty="0" err="1"/>
              <a:t>الألديهيدات</a:t>
            </a:r>
            <a:endParaRPr lang="en-US" sz="2800" baseline="-25000" dirty="0"/>
          </a:p>
          <a:p>
            <a:pPr>
              <a:lnSpc>
                <a:spcPct val="150000"/>
              </a:lnSpc>
            </a:pPr>
            <a:endParaRPr lang="ar-SA" sz="2800" dirty="0"/>
          </a:p>
          <a:p>
            <a:pPr>
              <a:lnSpc>
                <a:spcPct val="150000"/>
              </a:lnSpc>
            </a:pPr>
            <a:endParaRPr lang="he-IL" sz="2800" dirty="0"/>
          </a:p>
        </p:txBody>
      </p:sp>
      <p:grpSp>
        <p:nvGrpSpPr>
          <p:cNvPr id="9" name="קבוצה 8"/>
          <p:cNvGrpSpPr/>
          <p:nvPr/>
        </p:nvGrpSpPr>
        <p:grpSpPr>
          <a:xfrm>
            <a:off x="0" y="46037"/>
            <a:ext cx="7629098" cy="1236740"/>
            <a:chOff x="0" y="46037"/>
            <a:chExt cx="7629098" cy="1236740"/>
          </a:xfrm>
        </p:grpSpPr>
        <p:sp>
          <p:nvSpPr>
            <p:cNvPr id="10" name="תרשים זרימה: מסיים 9">
              <a:extLst>
                <a:ext uri="{FF2B5EF4-FFF2-40B4-BE49-F238E27FC236}">
                  <a16:creationId xmlns:a16="http://schemas.microsoft.com/office/drawing/2014/main" id="{65CF19B0-B50C-40AD-BC08-14E9353DC465}"/>
                </a:ext>
              </a:extLst>
            </p:cNvPr>
            <p:cNvSpPr/>
            <p:nvPr/>
          </p:nvSpPr>
          <p:spPr>
            <a:xfrm>
              <a:off x="4558352" y="299915"/>
              <a:ext cx="3070746" cy="982862"/>
            </a:xfrm>
            <a:prstGeom prst="flowChartTermina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Varela Round" pitchFamily="2" charset="-79"/>
                  <a:sym typeface="Wingdings"/>
                </a:rPr>
                <a:t> </a:t>
              </a:r>
              <a:r>
                <a:rPr lang="ar-SA" sz="3200" b="1" dirty="0">
                  <a:solidFill>
                    <a:schemeClr val="bg1"/>
                  </a:solidFill>
                  <a:latin typeface="Varela Round" pitchFamily="2" charset="-79"/>
                  <a:sym typeface="Wingdings"/>
                </a:rPr>
                <a:t>نفكّر خلال الاستراحة</a:t>
              </a:r>
              <a:endParaRPr lang="he-IL" sz="3200" b="1" dirty="0">
                <a:solidFill>
                  <a:schemeClr val="bg1"/>
                </a:solidFill>
                <a:latin typeface="Varela Round" pitchFamily="2" charset="-79"/>
              </a:endParaRPr>
            </a:p>
          </p:txBody>
        </p:sp>
        <p:pic>
          <p:nvPicPr>
            <p:cNvPr id="11" name="Picture 8" descr="Person question icon work people illustration concept. | Premium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037"/>
              <a:ext cx="1891862" cy="1063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63" y="1868050"/>
            <a:ext cx="104679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878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-234020" y="899670"/>
            <a:ext cx="11160000" cy="720000"/>
          </a:xfrm>
        </p:spPr>
        <p:txBody>
          <a:bodyPr/>
          <a:lstStyle/>
          <a:p>
            <a:r>
              <a:rPr lang="ar-SA" sz="5400" dirty="0">
                <a:cs typeface="+mn-cs"/>
              </a:rPr>
              <a:t>الجزء الثانيّ من الدّرس</a:t>
            </a:r>
            <a:endParaRPr lang="he-IL" sz="5400" dirty="0">
              <a:cs typeface="+mn-cs"/>
            </a:endParaRP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0" y="1619670"/>
            <a:ext cx="9000000" cy="4152517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4000" dirty="0">
                <a:cs typeface="+mn-cs"/>
              </a:rPr>
              <a:t>تصنيف مركبّات الكربون إلى عائلات على أساس المجموعات الوظيفيّة- </a:t>
            </a:r>
            <a:r>
              <a:rPr lang="ar-SA" sz="4000" dirty="0">
                <a:solidFill>
                  <a:srgbClr val="FF0000"/>
                </a:solidFill>
                <a:cs typeface="+mn-cs"/>
              </a:rPr>
              <a:t>وصلنا لعائلة </a:t>
            </a:r>
            <a:r>
              <a:rPr lang="ar-SA" sz="4000" dirty="0" err="1">
                <a:solidFill>
                  <a:srgbClr val="FF0000"/>
                </a:solidFill>
                <a:cs typeface="+mn-cs"/>
              </a:rPr>
              <a:t>الألديهيدات</a:t>
            </a:r>
            <a:r>
              <a:rPr lang="ar-SA" sz="4000" dirty="0">
                <a:solidFill>
                  <a:srgbClr val="FF0000"/>
                </a:solidFill>
                <a:cs typeface="+mn-cs"/>
              </a:rPr>
              <a:t>  </a:t>
            </a:r>
          </a:p>
          <a:p>
            <a:pPr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4000" dirty="0">
                <a:cs typeface="+mn-cs"/>
              </a:rPr>
              <a:t>ظاهرة </a:t>
            </a:r>
            <a:r>
              <a:rPr lang="ar-SA" sz="4000" dirty="0" err="1">
                <a:cs typeface="+mn-cs"/>
              </a:rPr>
              <a:t>الإيزوميريا</a:t>
            </a:r>
            <a:r>
              <a:rPr lang="ar-SA" sz="4000" dirty="0">
                <a:cs typeface="+mn-cs"/>
              </a:rPr>
              <a:t> (</a:t>
            </a:r>
            <a:r>
              <a:rPr lang="ar-SA" sz="4000" dirty="0" err="1">
                <a:cs typeface="+mn-cs"/>
              </a:rPr>
              <a:t>ايزوميريا</a:t>
            </a:r>
            <a:r>
              <a:rPr lang="ar-SA" sz="4000" dirty="0">
                <a:cs typeface="+mn-cs"/>
              </a:rPr>
              <a:t> بنائيّة </a:t>
            </a:r>
            <a:r>
              <a:rPr lang="ar-SA" sz="4000" dirty="0" err="1">
                <a:cs typeface="+mn-cs"/>
              </a:rPr>
              <a:t>وإيزوميريا</a:t>
            </a:r>
            <a:r>
              <a:rPr lang="ar-SA" sz="4000" dirty="0">
                <a:cs typeface="+mn-cs"/>
              </a:rPr>
              <a:t> هندسيّة)</a:t>
            </a:r>
            <a:endParaRPr lang="he-IL" sz="4000" dirty="0">
              <a:cs typeface="+mn-cs"/>
            </a:endParaRPr>
          </a:p>
        </p:txBody>
      </p:sp>
      <p:cxnSp>
        <p:nvCxnSpPr>
          <p:cNvPr id="3" name="מחבר חץ ישר 2"/>
          <p:cNvCxnSpPr/>
          <p:nvPr/>
        </p:nvCxnSpPr>
        <p:spPr>
          <a:xfrm flipH="1">
            <a:off x="8844455" y="3468414"/>
            <a:ext cx="740979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036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/>
        </p:nvGrpSpPr>
        <p:grpSpPr>
          <a:xfrm>
            <a:off x="8345" y="0"/>
            <a:ext cx="8441499" cy="1236740"/>
            <a:chOff x="8345" y="0"/>
            <a:chExt cx="8441499" cy="1236740"/>
          </a:xfrm>
        </p:grpSpPr>
        <p:grpSp>
          <p:nvGrpSpPr>
            <p:cNvPr id="13" name="קבוצה 12"/>
            <p:cNvGrpSpPr/>
            <p:nvPr/>
          </p:nvGrpSpPr>
          <p:grpSpPr>
            <a:xfrm>
              <a:off x="8345" y="0"/>
              <a:ext cx="7629098" cy="1236740"/>
              <a:chOff x="0" y="46037"/>
              <a:chExt cx="7629098" cy="1236740"/>
            </a:xfrm>
          </p:grpSpPr>
          <p:sp>
            <p:nvSpPr>
              <p:cNvPr id="15" name="תרשים זרימה: מסיים 14">
                <a:extLst>
                  <a:ext uri="{FF2B5EF4-FFF2-40B4-BE49-F238E27FC236}">
                    <a16:creationId xmlns:a16="http://schemas.microsoft.com/office/drawing/2014/main" id="{65CF19B0-B50C-40AD-BC08-14E9353DC465}"/>
                  </a:ext>
                </a:extLst>
              </p:cNvPr>
              <p:cNvSpPr/>
              <p:nvPr/>
            </p:nvSpPr>
            <p:spPr>
              <a:xfrm>
                <a:off x="4558352" y="299915"/>
                <a:ext cx="3070746" cy="982862"/>
              </a:xfrm>
              <a:prstGeom prst="flowChartTerminator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Varela Round" pitchFamily="2" charset="-79"/>
                    <a:sym typeface="Wingdings"/>
                  </a:rPr>
                  <a:t> </a:t>
                </a:r>
                <a:r>
                  <a:rPr lang="ar-SA" sz="3200" b="1" dirty="0">
                    <a:solidFill>
                      <a:schemeClr val="bg1"/>
                    </a:solidFill>
                    <a:latin typeface="Varela Round" pitchFamily="2" charset="-79"/>
                    <a:sym typeface="Wingdings"/>
                  </a:rPr>
                  <a:t>نفكّر خلال الاستراحة</a:t>
                </a:r>
                <a:endParaRPr lang="he-IL" sz="3200" b="1" dirty="0">
                  <a:solidFill>
                    <a:schemeClr val="bg1"/>
                  </a:solidFill>
                  <a:latin typeface="Varela Round" pitchFamily="2" charset="-79"/>
                </a:endParaRPr>
              </a:p>
            </p:txBody>
          </p:sp>
          <p:pic>
            <p:nvPicPr>
              <p:cNvPr id="16" name="Picture 8" descr="Person question icon work people illustration concept. | Premium ...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6037"/>
                <a:ext cx="1891862" cy="1063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מלבן 13"/>
            <p:cNvSpPr/>
            <p:nvPr/>
          </p:nvSpPr>
          <p:spPr>
            <a:xfrm>
              <a:off x="7510163" y="452921"/>
              <a:ext cx="93968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ar-SA" sz="32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الحلّ:</a:t>
              </a:r>
              <a:endParaRPr lang="he-IL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09683" y="4022949"/>
            <a:ext cx="23337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C</a:t>
            </a:r>
            <a:r>
              <a:rPr lang="en-US" sz="2400" baseline="-25000" dirty="0"/>
              <a:t>2</a:t>
            </a:r>
            <a:r>
              <a:rPr lang="en-US" sz="2400" dirty="0"/>
              <a:t>H</a:t>
            </a:r>
            <a:r>
              <a:rPr lang="en-US" sz="2800" baseline="-25000" dirty="0"/>
              <a:t>5</a:t>
            </a:r>
            <a:r>
              <a:rPr lang="en-US" sz="2400" dirty="0">
                <a:solidFill>
                  <a:srgbClr val="FF0000"/>
                </a:solidFill>
              </a:rPr>
              <a:t>CHO</a:t>
            </a:r>
            <a:endParaRPr lang="he-IL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28475" y="4022950"/>
            <a:ext cx="23337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CH</a:t>
            </a:r>
            <a:r>
              <a:rPr lang="en-US" sz="2800" baseline="-25000" dirty="0"/>
              <a:t>3</a:t>
            </a:r>
            <a:r>
              <a:rPr lang="en-US" sz="2400" dirty="0">
                <a:solidFill>
                  <a:srgbClr val="FF0000"/>
                </a:solidFill>
              </a:rPr>
              <a:t>CHO</a:t>
            </a:r>
            <a:endParaRPr lang="he-IL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80003" y="4022951"/>
            <a:ext cx="23337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C</a:t>
            </a:r>
            <a:r>
              <a:rPr lang="en-US" sz="2400" baseline="-25000" dirty="0"/>
              <a:t>7</a:t>
            </a:r>
            <a:r>
              <a:rPr lang="en-US" sz="2400" dirty="0"/>
              <a:t>H</a:t>
            </a:r>
            <a:r>
              <a:rPr lang="en-US" sz="2800" baseline="-25000" dirty="0"/>
              <a:t>15</a:t>
            </a:r>
            <a:r>
              <a:rPr lang="en-US" sz="2400" dirty="0">
                <a:solidFill>
                  <a:srgbClr val="FF0000"/>
                </a:solidFill>
              </a:rPr>
              <a:t>CHO</a:t>
            </a:r>
            <a:endParaRPr lang="he-IL" sz="2400" dirty="0">
              <a:solidFill>
                <a:srgbClr val="FF0000"/>
              </a:solidFill>
            </a:endParaRPr>
          </a:p>
        </p:txBody>
      </p:sp>
      <p:grpSp>
        <p:nvGrpSpPr>
          <p:cNvPr id="24" name="קבוצה 23"/>
          <p:cNvGrpSpPr/>
          <p:nvPr/>
        </p:nvGrpSpPr>
        <p:grpSpPr>
          <a:xfrm>
            <a:off x="1876567" y="4484614"/>
            <a:ext cx="7270320" cy="1563641"/>
            <a:chOff x="1876567" y="4484614"/>
            <a:chExt cx="7270320" cy="1563641"/>
          </a:xfrm>
        </p:grpSpPr>
        <p:sp>
          <p:nvSpPr>
            <p:cNvPr id="4" name="TextBox 3"/>
            <p:cNvSpPr txBox="1"/>
            <p:nvPr/>
          </p:nvSpPr>
          <p:spPr>
            <a:xfrm>
              <a:off x="3294994" y="4971037"/>
              <a:ext cx="4693026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/>
                <a:t>القانون العام </a:t>
              </a:r>
              <a:r>
                <a:rPr lang="en-US" sz="3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</a:t>
              </a:r>
              <a:r>
                <a:rPr lang="en-US" sz="3200" baseline="-25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</a:t>
              </a:r>
              <a:r>
                <a:rPr lang="en-US" sz="3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</a:t>
              </a:r>
              <a:r>
                <a:rPr lang="en-US" sz="3200" baseline="-25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2n+1</a:t>
              </a:r>
              <a:r>
                <a:rPr lang="en-US" sz="32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CHO</a:t>
              </a:r>
              <a:r>
                <a:rPr lang="en-US" sz="3200" dirty="0">
                  <a:solidFill>
                    <a:srgbClr val="FF0000"/>
                  </a:solidFill>
                </a:rPr>
                <a:t> </a:t>
              </a:r>
              <a:endParaRPr lang="he-IL" sz="3200" dirty="0"/>
            </a:p>
            <a:p>
              <a:r>
                <a:rPr lang="ar-SA" sz="3200" dirty="0"/>
                <a:t> </a:t>
              </a:r>
              <a:endParaRPr lang="ar-SA" sz="3200" dirty="0">
                <a:solidFill>
                  <a:srgbClr val="FF0000"/>
                </a:solidFill>
              </a:endParaRPr>
            </a:p>
          </p:txBody>
        </p:sp>
        <p:grpSp>
          <p:nvGrpSpPr>
            <p:cNvPr id="11" name="קבוצה 10"/>
            <p:cNvGrpSpPr/>
            <p:nvPr/>
          </p:nvGrpSpPr>
          <p:grpSpPr>
            <a:xfrm>
              <a:off x="1876567" y="4484614"/>
              <a:ext cx="7270320" cy="486423"/>
              <a:chOff x="1876567" y="4484614"/>
              <a:chExt cx="7270320" cy="486423"/>
            </a:xfrm>
          </p:grpSpPr>
          <p:cxnSp>
            <p:nvCxnSpPr>
              <p:cNvPr id="3" name="מחבר חץ ישר 2"/>
              <p:cNvCxnSpPr>
                <a:stCxn id="27" idx="2"/>
                <a:endCxn id="4" idx="0"/>
              </p:cNvCxnSpPr>
              <p:nvPr/>
            </p:nvCxnSpPr>
            <p:spPr>
              <a:xfrm flipH="1">
                <a:off x="5641507" y="4484616"/>
                <a:ext cx="3505380" cy="48642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מחבר חץ ישר 7"/>
              <p:cNvCxnSpPr>
                <a:stCxn id="7" idx="2"/>
                <a:endCxn id="4" idx="0"/>
              </p:cNvCxnSpPr>
              <p:nvPr/>
            </p:nvCxnSpPr>
            <p:spPr>
              <a:xfrm>
                <a:off x="1876567" y="4484614"/>
                <a:ext cx="3764940" cy="48642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מחבר חץ ישר 9"/>
              <p:cNvCxnSpPr>
                <a:stCxn id="26" idx="2"/>
                <a:endCxn id="4" idx="0"/>
              </p:cNvCxnSpPr>
              <p:nvPr/>
            </p:nvCxnSpPr>
            <p:spPr>
              <a:xfrm>
                <a:off x="5295359" y="4484615"/>
                <a:ext cx="346148" cy="48642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-462987" y="4950213"/>
            <a:ext cx="35064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</a:t>
            </a:r>
            <a:endParaRPr lang="he-IL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11567" y="4971037"/>
            <a:ext cx="56685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أو</a:t>
            </a:r>
            <a:endParaRPr lang="he-IL" sz="3200" dirty="0"/>
          </a:p>
        </p:txBody>
      </p:sp>
      <p:grpSp>
        <p:nvGrpSpPr>
          <p:cNvPr id="9" name="קבוצה 8"/>
          <p:cNvGrpSpPr/>
          <p:nvPr/>
        </p:nvGrpSpPr>
        <p:grpSpPr>
          <a:xfrm>
            <a:off x="340163" y="1584262"/>
            <a:ext cx="10467975" cy="2380923"/>
            <a:chOff x="340163" y="1584262"/>
            <a:chExt cx="10467975" cy="2380923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163" y="1631560"/>
              <a:ext cx="10467975" cy="233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קבוצה 5"/>
            <p:cNvGrpSpPr/>
            <p:nvPr/>
          </p:nvGrpSpPr>
          <p:grpSpPr>
            <a:xfrm>
              <a:off x="1876566" y="1584262"/>
              <a:ext cx="6357433" cy="2246759"/>
              <a:chOff x="1876566" y="1584262"/>
              <a:chExt cx="6357433" cy="2246759"/>
            </a:xfrm>
          </p:grpSpPr>
          <p:sp>
            <p:nvSpPr>
              <p:cNvPr id="5" name="אליפסה 4"/>
              <p:cNvSpPr/>
              <p:nvPr/>
            </p:nvSpPr>
            <p:spPr>
              <a:xfrm>
                <a:off x="1876566" y="1631560"/>
                <a:ext cx="1882471" cy="188415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9" name="אליפסה 28"/>
              <p:cNvSpPr/>
              <p:nvPr/>
            </p:nvSpPr>
            <p:spPr>
              <a:xfrm>
                <a:off x="4866759" y="1939159"/>
                <a:ext cx="2148896" cy="189186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0" name="אליפסה 29"/>
              <p:cNvSpPr/>
              <p:nvPr/>
            </p:nvSpPr>
            <p:spPr>
              <a:xfrm>
                <a:off x="7252137" y="1584262"/>
                <a:ext cx="981862" cy="188415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6695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27296" y="1150250"/>
            <a:ext cx="10006091" cy="2327516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355600" indent="-355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tx1"/>
                </a:solidFill>
                <a:cs typeface="+mn-cs"/>
              </a:rPr>
              <a:t>تتميّز بسلسلة كربونيّة مشبعة،</a:t>
            </a:r>
            <a:r>
              <a:rPr lang="he-IL" sz="2800" dirty="0">
                <a:solidFill>
                  <a:schemeClr val="tx1"/>
                </a:solidFill>
                <a:cs typeface="+mn-cs"/>
              </a:rPr>
              <a:t> </a:t>
            </a:r>
            <a:r>
              <a:rPr lang="ar-SA" sz="2800" dirty="0">
                <a:solidFill>
                  <a:schemeClr val="tx1"/>
                </a:solidFill>
                <a:cs typeface="+mn-cs"/>
              </a:rPr>
              <a:t>بين ذرّات الكربون روابط أُحاديّة، ومبنى غير حلقيّ</a:t>
            </a:r>
          </a:p>
          <a:p>
            <a:pPr marL="355600" indent="-355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tx1"/>
                </a:solidFill>
                <a:cs typeface="+mn-cs"/>
              </a:rPr>
              <a:t>القانون العام: 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(n= 0, 1…)</a:t>
            </a:r>
            <a:r>
              <a:rPr lang="en-US" sz="2800" dirty="0">
                <a:solidFill>
                  <a:schemeClr val="tx1"/>
                </a:solidFill>
                <a:cs typeface="+mn-cs"/>
              </a:rPr>
              <a:t> C</a:t>
            </a:r>
            <a:r>
              <a:rPr lang="en-US" sz="2800" baseline="-25000" dirty="0">
                <a:solidFill>
                  <a:schemeClr val="tx1"/>
                </a:solidFill>
                <a:cs typeface="+mn-cs"/>
              </a:rPr>
              <a:t>n</a:t>
            </a:r>
            <a:r>
              <a:rPr lang="en-US" sz="2800" dirty="0">
                <a:solidFill>
                  <a:schemeClr val="tx1"/>
                </a:solidFill>
                <a:cs typeface="+mn-cs"/>
              </a:rPr>
              <a:t>H</a:t>
            </a:r>
            <a:r>
              <a:rPr lang="en-US" sz="2800" baseline="-25000" dirty="0">
                <a:solidFill>
                  <a:schemeClr val="tx1"/>
                </a:solidFill>
                <a:cs typeface="+mn-cs"/>
              </a:rPr>
              <a:t>2n+1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CHO/</a:t>
            </a:r>
            <a:r>
              <a:rPr lang="en-US" sz="2800" dirty="0">
                <a:solidFill>
                  <a:schemeClr val="tx1"/>
                </a:solidFill>
                <a:cs typeface="+mn-cs"/>
              </a:rPr>
              <a:t>R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CHO</a:t>
            </a:r>
            <a:endParaRPr lang="ar-SA" sz="2800" dirty="0">
              <a:solidFill>
                <a:srgbClr val="FF0000"/>
              </a:solidFill>
              <a:cs typeface="+mn-cs"/>
            </a:endParaRPr>
          </a:p>
          <a:p>
            <a:pPr marL="355600" indent="-355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cs typeface="+mn-cs"/>
              </a:rPr>
              <a:t>-CHO)</a:t>
            </a:r>
            <a:r>
              <a:rPr lang="he-IL" sz="2800" dirty="0">
                <a:solidFill>
                  <a:srgbClr val="FF0000"/>
                </a:solidFill>
                <a:cs typeface="+mn-cs"/>
              </a:rPr>
              <a:t>) </a:t>
            </a:r>
            <a:r>
              <a:rPr lang="ar-SA" sz="2800" dirty="0">
                <a:solidFill>
                  <a:schemeClr val="tx1"/>
                </a:solidFill>
                <a:cs typeface="+mn-cs"/>
              </a:rPr>
              <a:t>هي المجموعة الوظيفيّة في </a:t>
            </a:r>
            <a:r>
              <a:rPr lang="ar-SA" sz="2800" dirty="0" err="1">
                <a:solidFill>
                  <a:schemeClr val="tx1"/>
                </a:solidFill>
                <a:cs typeface="+mn-cs"/>
              </a:rPr>
              <a:t>الألديهيدات</a:t>
            </a:r>
            <a:endParaRPr lang="ar-SA" sz="2800" dirty="0">
              <a:solidFill>
                <a:schemeClr val="tx1"/>
              </a:solidFill>
              <a:cs typeface="+mn-cs"/>
            </a:endParaRPr>
          </a:p>
          <a:p>
            <a:pPr algn="r">
              <a:lnSpc>
                <a:spcPct val="150000"/>
              </a:lnSpc>
            </a:pPr>
            <a:endParaRPr lang="ar-SA" sz="28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5" name="AutoShape 2" descr="alkanes"/>
          <p:cNvSpPr>
            <a:spLocks noChangeAspect="1" noChangeArrowheads="1"/>
          </p:cNvSpPr>
          <p:nvPr/>
        </p:nvSpPr>
        <p:spPr bwMode="auto">
          <a:xfrm>
            <a:off x="119697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4" descr="CH105: Chapter 7 – Alkanes and Halogenated Hydrocarbons – Chemistry"/>
          <p:cNvSpPr>
            <a:spLocks noChangeAspect="1" noChangeArrowheads="1"/>
          </p:cNvSpPr>
          <p:nvPr/>
        </p:nvSpPr>
        <p:spPr bwMode="auto">
          <a:xfrm>
            <a:off x="121221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err="1">
                <a:cs typeface="+mn-cs"/>
              </a:rPr>
              <a:t>الألديهيدات</a:t>
            </a:r>
            <a:endParaRPr lang="he-IL" dirty="0">
              <a:cs typeface="+mn-cs"/>
            </a:endParaRPr>
          </a:p>
        </p:txBody>
      </p:sp>
      <p:grpSp>
        <p:nvGrpSpPr>
          <p:cNvPr id="13" name="קבוצה 12"/>
          <p:cNvGrpSpPr/>
          <p:nvPr/>
        </p:nvGrpSpPr>
        <p:grpSpPr>
          <a:xfrm>
            <a:off x="340163" y="3326518"/>
            <a:ext cx="10467975" cy="2349391"/>
            <a:chOff x="340163" y="1615794"/>
            <a:chExt cx="10467975" cy="2349391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163" y="1631560"/>
              <a:ext cx="10467975" cy="233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קבוצה 16"/>
            <p:cNvGrpSpPr/>
            <p:nvPr/>
          </p:nvGrpSpPr>
          <p:grpSpPr>
            <a:xfrm>
              <a:off x="1876566" y="1615794"/>
              <a:ext cx="6325901" cy="2215227"/>
              <a:chOff x="1876566" y="1615794"/>
              <a:chExt cx="6325901" cy="2215227"/>
            </a:xfrm>
          </p:grpSpPr>
          <p:sp>
            <p:nvSpPr>
              <p:cNvPr id="18" name="אליפסה 17"/>
              <p:cNvSpPr/>
              <p:nvPr/>
            </p:nvSpPr>
            <p:spPr>
              <a:xfrm>
                <a:off x="1876566" y="1631560"/>
                <a:ext cx="1882471" cy="188415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9" name="אליפסה 18"/>
              <p:cNvSpPr/>
              <p:nvPr/>
            </p:nvSpPr>
            <p:spPr>
              <a:xfrm>
                <a:off x="4866759" y="1939159"/>
                <a:ext cx="2148896" cy="189186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0" name="אליפסה 19"/>
              <p:cNvSpPr/>
              <p:nvPr/>
            </p:nvSpPr>
            <p:spPr>
              <a:xfrm>
                <a:off x="7267903" y="1615794"/>
                <a:ext cx="934564" cy="188415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4629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1" y="1654401"/>
            <a:ext cx="11146220" cy="2327516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355600" indent="-355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tx1"/>
                </a:solidFill>
                <a:cs typeface="+mn-cs"/>
              </a:rPr>
              <a:t>تتميّز بسلسلة كربونيّة مشبعة،</a:t>
            </a:r>
            <a:r>
              <a:rPr lang="he-IL" sz="2800" dirty="0">
                <a:solidFill>
                  <a:schemeClr val="tx1"/>
                </a:solidFill>
                <a:cs typeface="+mn-cs"/>
              </a:rPr>
              <a:t> </a:t>
            </a:r>
            <a:r>
              <a:rPr lang="ar-SA" sz="2800" dirty="0">
                <a:solidFill>
                  <a:schemeClr val="tx1"/>
                </a:solidFill>
                <a:cs typeface="+mn-cs"/>
              </a:rPr>
              <a:t>بين ذرّات الكربون روابط أُحاديّة، ومبنى غير حلقيّ</a:t>
            </a:r>
          </a:p>
          <a:p>
            <a:pPr marL="355600" indent="-355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tx1"/>
                </a:solidFill>
                <a:cs typeface="+mn-cs"/>
              </a:rPr>
              <a:t>القانون العام: </a:t>
            </a:r>
            <a:r>
              <a:rPr lang="en-US" sz="2800" dirty="0">
                <a:solidFill>
                  <a:schemeClr val="tx1"/>
                </a:solidFill>
                <a:cs typeface="+mn-cs"/>
              </a:rPr>
              <a:t>R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CO</a:t>
            </a:r>
            <a:r>
              <a:rPr lang="en-US" sz="2800" dirty="0">
                <a:solidFill>
                  <a:schemeClr val="tx1"/>
                </a:solidFill>
                <a:cs typeface="+mn-cs"/>
              </a:rPr>
              <a:t>R / R</a:t>
            </a:r>
            <a:r>
              <a:rPr lang="en-US" sz="2800" baseline="-25000" dirty="0">
                <a:solidFill>
                  <a:schemeClr val="tx1"/>
                </a:solidFill>
                <a:cs typeface="+mn-cs"/>
              </a:rPr>
              <a:t>1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CO</a:t>
            </a:r>
            <a:r>
              <a:rPr lang="en-US" sz="2800" dirty="0">
                <a:solidFill>
                  <a:schemeClr val="tx1"/>
                </a:solidFill>
                <a:cs typeface="+mn-cs"/>
              </a:rPr>
              <a:t>R</a:t>
            </a:r>
            <a:r>
              <a:rPr lang="en-US" sz="2800" baseline="-25000" dirty="0">
                <a:solidFill>
                  <a:schemeClr val="tx1"/>
                </a:solidFill>
                <a:cs typeface="+mn-cs"/>
              </a:rPr>
              <a:t>2</a:t>
            </a:r>
            <a:endParaRPr lang="ar-SA" sz="2800" baseline="-25000" dirty="0">
              <a:solidFill>
                <a:schemeClr val="tx1"/>
              </a:solidFill>
              <a:cs typeface="+mn-cs"/>
            </a:endParaRPr>
          </a:p>
          <a:p>
            <a:pPr>
              <a:lnSpc>
                <a:spcPct val="150000"/>
              </a:lnSpc>
            </a:pPr>
            <a:r>
              <a:rPr lang="ar-SA" sz="2800" dirty="0">
                <a:solidFill>
                  <a:schemeClr val="tx1"/>
                </a:solidFill>
                <a:cs typeface="+mn-cs"/>
              </a:rPr>
              <a:t>أو      </a:t>
            </a:r>
            <a:r>
              <a:rPr lang="en-US" sz="2800" dirty="0">
                <a:solidFill>
                  <a:schemeClr val="tx1"/>
                </a:solidFill>
                <a:cs typeface="+mn-cs"/>
              </a:rPr>
              <a:t>C</a:t>
            </a:r>
            <a:r>
              <a:rPr lang="en-US" sz="2800" baseline="-25000" dirty="0">
                <a:solidFill>
                  <a:schemeClr val="tx1"/>
                </a:solidFill>
                <a:cs typeface="+mn-cs"/>
              </a:rPr>
              <a:t>n</a:t>
            </a:r>
            <a:r>
              <a:rPr lang="en-US" sz="2800" dirty="0">
                <a:solidFill>
                  <a:schemeClr val="tx1"/>
                </a:solidFill>
                <a:cs typeface="+mn-cs"/>
              </a:rPr>
              <a:t>H</a:t>
            </a:r>
            <a:r>
              <a:rPr lang="en-US" sz="2800" baseline="-25000" dirty="0">
                <a:solidFill>
                  <a:schemeClr val="tx1"/>
                </a:solidFill>
                <a:cs typeface="+mn-cs"/>
              </a:rPr>
              <a:t>2n+1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CO</a:t>
            </a:r>
            <a:r>
              <a:rPr lang="en-US" sz="2800" dirty="0">
                <a:solidFill>
                  <a:schemeClr val="tx1"/>
                </a:solidFill>
                <a:cs typeface="+mn-cs"/>
              </a:rPr>
              <a:t>C</a:t>
            </a:r>
            <a:r>
              <a:rPr lang="en-US" sz="2800" baseline="-25000" dirty="0">
                <a:solidFill>
                  <a:schemeClr val="tx1"/>
                </a:solidFill>
                <a:cs typeface="+mn-cs"/>
              </a:rPr>
              <a:t>n</a:t>
            </a:r>
            <a:r>
              <a:rPr lang="en-US" sz="2800" dirty="0">
                <a:solidFill>
                  <a:schemeClr val="tx1"/>
                </a:solidFill>
                <a:cs typeface="+mn-cs"/>
              </a:rPr>
              <a:t>H</a:t>
            </a:r>
            <a:r>
              <a:rPr lang="en-US" sz="2800" baseline="-25000" dirty="0">
                <a:solidFill>
                  <a:schemeClr val="tx1"/>
                </a:solidFill>
                <a:cs typeface="+mn-cs"/>
              </a:rPr>
              <a:t>2n+1   /    </a:t>
            </a:r>
            <a:r>
              <a:rPr lang="en-US" sz="2800" dirty="0">
                <a:solidFill>
                  <a:schemeClr val="tx1"/>
                </a:solidFill>
                <a:cs typeface="+mn-cs"/>
              </a:rPr>
              <a:t>C</a:t>
            </a:r>
            <a:r>
              <a:rPr lang="en-US" sz="2800" baseline="-25000" dirty="0">
                <a:solidFill>
                  <a:schemeClr val="tx1"/>
                </a:solidFill>
                <a:cs typeface="+mn-cs"/>
              </a:rPr>
              <a:t>n</a:t>
            </a:r>
            <a:r>
              <a:rPr lang="en-US" sz="2800" dirty="0">
                <a:solidFill>
                  <a:schemeClr val="tx1"/>
                </a:solidFill>
                <a:cs typeface="+mn-cs"/>
              </a:rPr>
              <a:t>H</a:t>
            </a:r>
            <a:r>
              <a:rPr lang="en-US" sz="2800" baseline="-25000" dirty="0">
                <a:solidFill>
                  <a:schemeClr val="tx1"/>
                </a:solidFill>
                <a:cs typeface="+mn-cs"/>
              </a:rPr>
              <a:t>2n+1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CO</a:t>
            </a:r>
            <a:r>
              <a:rPr lang="en-US" sz="2800" dirty="0">
                <a:solidFill>
                  <a:schemeClr val="tx1"/>
                </a:solidFill>
                <a:cs typeface="+mn-cs"/>
              </a:rPr>
              <a:t>C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  <a:cs typeface="+mn-cs"/>
              </a:rPr>
              <a:t>m</a:t>
            </a:r>
            <a:r>
              <a:rPr lang="en-US" sz="2800" dirty="0">
                <a:solidFill>
                  <a:schemeClr val="tx1"/>
                </a:solidFill>
                <a:cs typeface="+mn-cs"/>
              </a:rPr>
              <a:t>H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  <a:cs typeface="+mn-cs"/>
              </a:rPr>
              <a:t>2m+1</a:t>
            </a:r>
            <a:r>
              <a:rPr lang="ar-SA" sz="2800" baseline="-25000" dirty="0">
                <a:solidFill>
                  <a:schemeClr val="tx1"/>
                </a:solidFill>
                <a:cs typeface="+mn-cs"/>
              </a:rPr>
              <a:t>   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( </a:t>
            </a:r>
            <a:r>
              <a:rPr lang="en-US" sz="2800" dirty="0" err="1">
                <a:solidFill>
                  <a:srgbClr val="FF0000"/>
                </a:solidFill>
                <a:cs typeface="+mn-cs"/>
              </a:rPr>
              <a:t>n,m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= 1, 2 …)</a:t>
            </a:r>
            <a:r>
              <a:rPr lang="ar-SA" sz="2800" dirty="0">
                <a:solidFill>
                  <a:srgbClr val="FF0000"/>
                </a:solidFill>
                <a:cs typeface="+mn-cs"/>
              </a:rPr>
              <a:t> </a:t>
            </a:r>
            <a:endParaRPr lang="ar-SA" sz="2800" baseline="-25000" dirty="0">
              <a:solidFill>
                <a:schemeClr val="tx1"/>
              </a:solidFill>
              <a:cs typeface="+mn-cs"/>
            </a:endParaRPr>
          </a:p>
          <a:p>
            <a:pPr marL="355600" indent="-355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cs typeface="+mn-cs"/>
              </a:rPr>
              <a:t>-CO-)</a:t>
            </a:r>
            <a:r>
              <a:rPr lang="he-IL" sz="2800" dirty="0">
                <a:solidFill>
                  <a:srgbClr val="FF0000"/>
                </a:solidFill>
                <a:cs typeface="+mn-cs"/>
              </a:rPr>
              <a:t>) </a:t>
            </a:r>
            <a:r>
              <a:rPr lang="ar-SA" sz="2800" dirty="0">
                <a:solidFill>
                  <a:schemeClr val="tx1"/>
                </a:solidFill>
                <a:cs typeface="+mn-cs"/>
              </a:rPr>
              <a:t>هي المجموعة الوظيفيّة في </a:t>
            </a:r>
            <a:r>
              <a:rPr lang="ar-SA" sz="2800" dirty="0" err="1">
                <a:solidFill>
                  <a:schemeClr val="tx1"/>
                </a:solidFill>
                <a:cs typeface="+mn-cs"/>
              </a:rPr>
              <a:t>الكيتونات</a:t>
            </a:r>
            <a:endParaRPr lang="ar-SA" sz="2800" dirty="0">
              <a:solidFill>
                <a:schemeClr val="tx1"/>
              </a:solidFill>
              <a:cs typeface="+mn-cs"/>
            </a:endParaRPr>
          </a:p>
          <a:p>
            <a:pPr algn="r">
              <a:lnSpc>
                <a:spcPct val="150000"/>
              </a:lnSpc>
            </a:pPr>
            <a:endParaRPr lang="ar-SA" sz="28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5" name="AutoShape 2" descr="alkanes"/>
          <p:cNvSpPr>
            <a:spLocks noChangeAspect="1" noChangeArrowheads="1"/>
          </p:cNvSpPr>
          <p:nvPr/>
        </p:nvSpPr>
        <p:spPr bwMode="auto">
          <a:xfrm>
            <a:off x="119697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4" descr="CH105: Chapter 7 – Alkanes and Halogenated Hydrocarbons – Chemistry"/>
          <p:cNvSpPr>
            <a:spLocks noChangeAspect="1" noChangeArrowheads="1"/>
          </p:cNvSpPr>
          <p:nvPr/>
        </p:nvSpPr>
        <p:spPr bwMode="auto">
          <a:xfrm>
            <a:off x="121221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err="1">
                <a:cs typeface="+mn-cs"/>
              </a:rPr>
              <a:t>الكيتونات</a:t>
            </a:r>
            <a:endParaRPr lang="he-IL" dirty="0">
              <a:cs typeface="+mn-cs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058644" y="3963412"/>
            <a:ext cx="7391400" cy="1606715"/>
            <a:chOff x="1058644" y="3963412"/>
            <a:chExt cx="7391400" cy="160671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644" y="4046127"/>
              <a:ext cx="7391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קבוצה 6"/>
            <p:cNvGrpSpPr/>
            <p:nvPr/>
          </p:nvGrpSpPr>
          <p:grpSpPr>
            <a:xfrm>
              <a:off x="1880376" y="3963412"/>
              <a:ext cx="5062099" cy="1474984"/>
              <a:chOff x="1880376" y="3963412"/>
              <a:chExt cx="5062099" cy="1474984"/>
            </a:xfrm>
          </p:grpSpPr>
          <p:sp>
            <p:nvSpPr>
              <p:cNvPr id="16" name="אליפסה 15"/>
              <p:cNvSpPr/>
              <p:nvPr/>
            </p:nvSpPr>
            <p:spPr>
              <a:xfrm>
                <a:off x="5946188" y="4044981"/>
                <a:ext cx="996287" cy="107134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4" name="אליפסה 13"/>
              <p:cNvSpPr/>
              <p:nvPr/>
            </p:nvSpPr>
            <p:spPr>
              <a:xfrm>
                <a:off x="1880376" y="3963412"/>
                <a:ext cx="1409700" cy="147498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1748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27296" y="1175854"/>
            <a:ext cx="10006091" cy="2327516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355600" indent="-355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tx1"/>
                </a:solidFill>
                <a:cs typeface="+mn-cs"/>
              </a:rPr>
              <a:t>تتميّز بسلسلة كربونيّة مشبعة،</a:t>
            </a:r>
            <a:r>
              <a:rPr lang="he-IL" sz="2800" dirty="0">
                <a:solidFill>
                  <a:schemeClr val="tx1"/>
                </a:solidFill>
                <a:cs typeface="+mn-cs"/>
              </a:rPr>
              <a:t> </a:t>
            </a:r>
            <a:r>
              <a:rPr lang="ar-SA" sz="2800" dirty="0">
                <a:solidFill>
                  <a:schemeClr val="tx1"/>
                </a:solidFill>
                <a:cs typeface="+mn-cs"/>
              </a:rPr>
              <a:t>بين ذرّات الكربون روابط أُحاديّة، ومبنى غير حلقيّ</a:t>
            </a:r>
          </a:p>
          <a:p>
            <a:pPr marL="355600" indent="-355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tx1"/>
                </a:solidFill>
                <a:cs typeface="+mn-cs"/>
              </a:rPr>
              <a:t>القانون العام: 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(n= 1, 2 …) </a:t>
            </a:r>
            <a:r>
              <a:rPr lang="en-US" sz="2800" dirty="0">
                <a:solidFill>
                  <a:schemeClr val="tx1"/>
                </a:solidFill>
                <a:cs typeface="+mn-cs"/>
              </a:rPr>
              <a:t>C</a:t>
            </a:r>
            <a:r>
              <a:rPr lang="en-US" sz="2800" baseline="-25000" dirty="0">
                <a:solidFill>
                  <a:schemeClr val="tx1"/>
                </a:solidFill>
                <a:cs typeface="+mn-cs"/>
              </a:rPr>
              <a:t>n</a:t>
            </a:r>
            <a:r>
              <a:rPr lang="en-US" sz="2800" dirty="0">
                <a:solidFill>
                  <a:schemeClr val="tx1"/>
                </a:solidFill>
                <a:cs typeface="+mn-cs"/>
              </a:rPr>
              <a:t>H</a:t>
            </a:r>
            <a:r>
              <a:rPr lang="en-US" sz="2800" baseline="-25000" dirty="0">
                <a:solidFill>
                  <a:schemeClr val="tx1"/>
                </a:solidFill>
                <a:cs typeface="+mn-cs"/>
              </a:rPr>
              <a:t>2n+1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NH</a:t>
            </a:r>
            <a:r>
              <a:rPr lang="en-US" sz="2800" baseline="-25000" dirty="0">
                <a:solidFill>
                  <a:srgbClr val="FF0000"/>
                </a:solidFill>
                <a:cs typeface="+mn-cs"/>
              </a:rPr>
              <a:t>2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/</a:t>
            </a:r>
            <a:r>
              <a:rPr lang="en-US" sz="2800" dirty="0">
                <a:solidFill>
                  <a:schemeClr val="tx1"/>
                </a:solidFill>
                <a:cs typeface="+mn-cs"/>
              </a:rPr>
              <a:t> R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NH</a:t>
            </a:r>
            <a:r>
              <a:rPr lang="en-US" sz="2800" baseline="-25000" dirty="0">
                <a:solidFill>
                  <a:srgbClr val="FF0000"/>
                </a:solidFill>
                <a:cs typeface="+mn-cs"/>
              </a:rPr>
              <a:t>2</a:t>
            </a:r>
          </a:p>
          <a:p>
            <a:pPr marL="355600" indent="-3556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cs typeface="+mn-cs"/>
              </a:rPr>
              <a:t>-NH</a:t>
            </a:r>
            <a:r>
              <a:rPr lang="en-US" sz="2800" baseline="-25000" dirty="0">
                <a:solidFill>
                  <a:srgbClr val="FF0000"/>
                </a:solidFill>
                <a:cs typeface="+mn-cs"/>
              </a:rPr>
              <a:t>2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)</a:t>
            </a:r>
            <a:r>
              <a:rPr lang="he-IL" sz="2800" dirty="0">
                <a:solidFill>
                  <a:srgbClr val="FF0000"/>
                </a:solidFill>
                <a:cs typeface="+mn-cs"/>
              </a:rPr>
              <a:t>) </a:t>
            </a:r>
            <a:r>
              <a:rPr lang="ar-SA" sz="2800" dirty="0">
                <a:solidFill>
                  <a:schemeClr val="tx1"/>
                </a:solidFill>
                <a:cs typeface="+mn-cs"/>
              </a:rPr>
              <a:t>هي المجموعة الوظيفيّة في الأمينات</a:t>
            </a:r>
          </a:p>
          <a:p>
            <a:pPr algn="r">
              <a:lnSpc>
                <a:spcPct val="150000"/>
              </a:lnSpc>
            </a:pPr>
            <a:endParaRPr lang="ar-SA" sz="28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5" name="AutoShape 2" descr="alkanes"/>
          <p:cNvSpPr>
            <a:spLocks noChangeAspect="1" noChangeArrowheads="1"/>
          </p:cNvSpPr>
          <p:nvPr/>
        </p:nvSpPr>
        <p:spPr bwMode="auto">
          <a:xfrm>
            <a:off x="119697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4" descr="CH105: Chapter 7 – Alkanes and Halogenated Hydrocarbons – Chemistry"/>
          <p:cNvSpPr>
            <a:spLocks noChangeAspect="1" noChangeArrowheads="1"/>
          </p:cNvSpPr>
          <p:nvPr/>
        </p:nvSpPr>
        <p:spPr bwMode="auto">
          <a:xfrm>
            <a:off x="121221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cs typeface="+mn-cs"/>
              </a:rPr>
              <a:t>الأمينات</a:t>
            </a:r>
            <a:endParaRPr lang="he-IL" dirty="0">
              <a:cs typeface="+mn-cs"/>
            </a:endParaRPr>
          </a:p>
        </p:txBody>
      </p:sp>
      <p:cxnSp>
        <p:nvCxnSpPr>
          <p:cNvPr id="9" name="מחבר ישר 8"/>
          <p:cNvCxnSpPr/>
          <p:nvPr/>
        </p:nvCxnSpPr>
        <p:spPr>
          <a:xfrm flipH="1">
            <a:off x="5977719" y="3862886"/>
            <a:ext cx="389189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06" y="2184322"/>
            <a:ext cx="1752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אליפסה 13"/>
          <p:cNvSpPr/>
          <p:nvPr/>
        </p:nvSpPr>
        <p:spPr>
          <a:xfrm>
            <a:off x="1261180" y="2435462"/>
            <a:ext cx="1006626" cy="10679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2" name="קבוצה 11"/>
          <p:cNvGrpSpPr/>
          <p:nvPr/>
        </p:nvGrpSpPr>
        <p:grpSpPr>
          <a:xfrm>
            <a:off x="2276598" y="3989097"/>
            <a:ext cx="7593013" cy="1719965"/>
            <a:chOff x="2276598" y="3989097"/>
            <a:chExt cx="7593013" cy="1719965"/>
          </a:xfrm>
        </p:grpSpPr>
        <p:sp>
          <p:nvSpPr>
            <p:cNvPr id="8" name="מלבן 7"/>
            <p:cNvSpPr/>
            <p:nvPr/>
          </p:nvSpPr>
          <p:spPr>
            <a:xfrm>
              <a:off x="3776786" y="3989097"/>
              <a:ext cx="6092825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ar-SA" sz="2400" b="1" dirty="0">
                  <a:solidFill>
                    <a:srgbClr val="FF0000"/>
                  </a:solidFill>
                </a:rPr>
                <a:t>يجب تمييز المجموعة </a:t>
              </a:r>
              <a:r>
                <a:rPr lang="ar-SA" sz="2400" b="1" dirty="0" err="1">
                  <a:solidFill>
                    <a:srgbClr val="FF0000"/>
                  </a:solidFill>
                </a:rPr>
                <a:t>الأ</a:t>
              </a:r>
              <a:r>
                <a:rPr lang="ar-LB" sz="2400" b="1" dirty="0">
                  <a:solidFill>
                    <a:srgbClr val="FF0000"/>
                  </a:solidFill>
                </a:rPr>
                <a:t>مي</a:t>
              </a:r>
              <a:r>
                <a:rPr lang="ar-SA" sz="2400" b="1" dirty="0">
                  <a:solidFill>
                    <a:srgbClr val="FF0000"/>
                  </a:solidFill>
                </a:rPr>
                <a:t>ديّة</a:t>
              </a:r>
            </a:p>
            <a:p>
              <a:pPr>
                <a:lnSpc>
                  <a:spcPct val="150000"/>
                </a:lnSpc>
              </a:pPr>
              <a:r>
                <a:rPr lang="en-US" sz="2000" b="1" dirty="0"/>
                <a:t>R</a:t>
              </a:r>
              <a:r>
                <a:rPr lang="en-US" sz="2000" b="1" dirty="0">
                  <a:solidFill>
                    <a:srgbClr val="FF0000"/>
                  </a:solidFill>
                </a:rPr>
                <a:t>-CO-NH-</a:t>
              </a:r>
              <a:r>
                <a:rPr lang="en-US" sz="2000" b="1" dirty="0"/>
                <a:t>R</a:t>
              </a:r>
              <a:r>
                <a:rPr lang="ar-SA" sz="2000" b="1" dirty="0"/>
                <a:t>    </a:t>
              </a:r>
              <a:r>
                <a:rPr lang="ar-LB" sz="2400" dirty="0">
                  <a:solidFill>
                    <a:srgbClr val="FF0000"/>
                  </a:solidFill>
                  <a:latin typeface="Arial" pitchFamily="34" charset="0"/>
                </a:rPr>
                <a:t>مثال</a:t>
              </a:r>
              <a:r>
                <a:rPr lang="he-IL" sz="2400" dirty="0">
                  <a:solidFill>
                    <a:srgbClr val="FF0000"/>
                  </a:solidFill>
                  <a:latin typeface="Arial" pitchFamily="34" charset="0"/>
                </a:rPr>
                <a:t>: </a:t>
              </a:r>
              <a:r>
                <a:rPr lang="en-US" sz="2000" dirty="0">
                  <a:solidFill>
                    <a:srgbClr val="FF0000"/>
                  </a:solidFill>
                  <a:latin typeface="Arial" pitchFamily="34" charset="0"/>
                </a:rPr>
                <a:t>CH</a:t>
              </a:r>
              <a:r>
                <a:rPr lang="en-US" sz="2000" baseline="-25000" dirty="0">
                  <a:solidFill>
                    <a:srgbClr val="FF0000"/>
                  </a:solidFill>
                  <a:latin typeface="Arial" pitchFamily="34" charset="0"/>
                </a:rPr>
                <a:t>3</a:t>
              </a:r>
              <a:r>
                <a:rPr lang="en-US" sz="2000" dirty="0">
                  <a:solidFill>
                    <a:srgbClr val="FF0000"/>
                  </a:solidFill>
                  <a:latin typeface="Arial" pitchFamily="34" charset="0"/>
                </a:rPr>
                <a:t>CH</a:t>
              </a:r>
              <a:r>
                <a:rPr lang="en-US" sz="2000" baseline="-25000" dirty="0">
                  <a:solidFill>
                    <a:srgbClr val="FF0000"/>
                  </a:solidFill>
                  <a:latin typeface="Arial" pitchFamily="34" charset="0"/>
                </a:rPr>
                <a:t>2</a:t>
              </a:r>
              <a:r>
                <a:rPr lang="en-US" sz="2000" dirty="0">
                  <a:solidFill>
                    <a:srgbClr val="00B0F0"/>
                  </a:solidFill>
                  <a:latin typeface="Arial" pitchFamily="34" charset="0"/>
                </a:rPr>
                <a:t>-CO-NH-</a:t>
              </a:r>
              <a:r>
                <a:rPr lang="en-US" sz="2000" dirty="0">
                  <a:solidFill>
                    <a:srgbClr val="FF0000"/>
                  </a:solidFill>
                  <a:latin typeface="Arial" pitchFamily="34" charset="0"/>
                </a:rPr>
                <a:t>CH</a:t>
              </a:r>
              <a:r>
                <a:rPr lang="en-US" sz="2000" baseline="-25000" dirty="0">
                  <a:solidFill>
                    <a:srgbClr val="FF0000"/>
                  </a:solidFill>
                  <a:latin typeface="Arial" pitchFamily="34" charset="0"/>
                </a:rPr>
                <a:t>3</a:t>
              </a:r>
              <a:endParaRPr lang="he-IL" sz="20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01669" y="5247397"/>
              <a:ext cx="506794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dirty="0">
                  <a:solidFill>
                    <a:srgbClr val="00B0F0"/>
                  </a:solidFill>
                </a:rPr>
                <a:t>لاحِظ: نفس ذرّة الكربون ترتبط بـ </a:t>
              </a:r>
              <a:r>
                <a:rPr lang="en-US" sz="2400" dirty="0">
                  <a:solidFill>
                    <a:srgbClr val="00B0F0"/>
                  </a:solidFill>
                </a:rPr>
                <a:t>  O  </a:t>
              </a:r>
              <a:r>
                <a:rPr lang="ar-SA" sz="2400" dirty="0">
                  <a:solidFill>
                    <a:srgbClr val="00B0F0"/>
                  </a:solidFill>
                </a:rPr>
                <a:t>وَ </a:t>
              </a:r>
              <a:r>
                <a:rPr lang="en-US" sz="2400" dirty="0">
                  <a:solidFill>
                    <a:srgbClr val="00B0F0"/>
                  </a:solidFill>
                </a:rPr>
                <a:t> NH</a:t>
              </a:r>
              <a:endParaRPr lang="he-IL" sz="2400" dirty="0">
                <a:solidFill>
                  <a:srgbClr val="00B0F0"/>
                </a:solidFill>
              </a:endParaRPr>
            </a:p>
          </p:txBody>
        </p: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6598" y="4284433"/>
              <a:ext cx="3000375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אליפסה 1"/>
            <p:cNvSpPr/>
            <p:nvPr/>
          </p:nvSpPr>
          <p:spPr>
            <a:xfrm>
              <a:off x="3407642" y="3989097"/>
              <a:ext cx="1132765" cy="171996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1325302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2732957" y="0"/>
            <a:ext cx="11160000" cy="720000"/>
          </a:xfrm>
        </p:spPr>
        <p:txBody>
          <a:bodyPr/>
          <a:lstStyle/>
          <a:p>
            <a:r>
              <a:rPr lang="ar-SA" sz="2800" dirty="0">
                <a:cs typeface="+mn-cs"/>
              </a:rPr>
              <a:t>ملحق رقم 4 </a:t>
            </a:r>
            <a:r>
              <a:rPr lang="ar-SA" sz="2800" dirty="0" err="1">
                <a:cs typeface="+mn-cs"/>
              </a:rPr>
              <a:t>بالبجروت</a:t>
            </a:r>
            <a:endParaRPr lang="he-IL" sz="2800" dirty="0">
              <a:cs typeface="+mn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3" t="23134" r="43777" b="7836"/>
          <a:stretch/>
        </p:blipFill>
        <p:spPr bwMode="auto">
          <a:xfrm>
            <a:off x="150123" y="720000"/>
            <a:ext cx="6441745" cy="510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64529" y="1842637"/>
            <a:ext cx="551079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dirty="0"/>
              <a:t>المجموعات:</a:t>
            </a:r>
          </a:p>
          <a:p>
            <a:pPr>
              <a:lnSpc>
                <a:spcPct val="150000"/>
              </a:lnSpc>
            </a:pPr>
            <a:r>
              <a:rPr lang="ar-SA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-NH</a:t>
            </a:r>
            <a:r>
              <a:rPr lang="en-US" sz="2400" baseline="-25000" dirty="0">
                <a:solidFill>
                  <a:srgbClr val="FF0000"/>
                </a:solidFill>
              </a:rPr>
              <a:t>2 </a:t>
            </a:r>
            <a:r>
              <a:rPr lang="ar-SA" sz="2400" dirty="0">
                <a:solidFill>
                  <a:srgbClr val="FF0000"/>
                </a:solidFill>
              </a:rPr>
              <a:t>وَ</a:t>
            </a:r>
            <a:r>
              <a:rPr lang="ar-SA" sz="2400" baseline="-250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–OH </a:t>
            </a:r>
            <a:r>
              <a:rPr lang="ar-SA" sz="2400" dirty="0">
                <a:solidFill>
                  <a:srgbClr val="FF0000"/>
                </a:solidFill>
              </a:rPr>
              <a:t> وَ </a:t>
            </a:r>
            <a:r>
              <a:rPr lang="en-US" sz="2400" dirty="0">
                <a:solidFill>
                  <a:srgbClr val="FF0000"/>
                </a:solidFill>
              </a:rPr>
              <a:t>–COOH</a:t>
            </a:r>
            <a:r>
              <a:rPr lang="ar-SA" sz="2400" dirty="0">
                <a:solidFill>
                  <a:srgbClr val="FF0000"/>
                </a:solidFill>
              </a:rPr>
              <a:t> وَ (</a:t>
            </a:r>
            <a:r>
              <a:rPr lang="en-US" sz="2400" dirty="0">
                <a:solidFill>
                  <a:srgbClr val="FF0000"/>
                </a:solidFill>
              </a:rPr>
              <a:t>-C=C-</a:t>
            </a:r>
            <a:r>
              <a:rPr lang="ar-SA" sz="2400" dirty="0">
                <a:solidFill>
                  <a:srgbClr val="FF0000"/>
                </a:solidFill>
              </a:rPr>
              <a:t>) وَ</a:t>
            </a:r>
          </a:p>
          <a:p>
            <a:pPr>
              <a:lnSpc>
                <a:spcPct val="150000"/>
              </a:lnSpc>
            </a:pPr>
            <a:r>
              <a:rPr lang="ar-SA" sz="2400" dirty="0"/>
              <a:t>لا تظهر بالمُلحق (يُتوقّع من الطالب معرفتها)</a:t>
            </a:r>
          </a:p>
          <a:p>
            <a:pPr>
              <a:lnSpc>
                <a:spcPct val="150000"/>
              </a:lnSpc>
            </a:pPr>
            <a:endParaRPr lang="ar-SA" sz="2400" dirty="0"/>
          </a:p>
          <a:p>
            <a:pPr>
              <a:lnSpc>
                <a:spcPct val="150000"/>
              </a:lnSpc>
            </a:pPr>
            <a:endParaRPr lang="he-IL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8E0875D-C22A-4B81-9372-6539D96614AD}"/>
              </a:ext>
            </a:extLst>
          </p:cNvPr>
          <p:cNvGrpSpPr/>
          <p:nvPr/>
        </p:nvGrpSpPr>
        <p:grpSpPr>
          <a:xfrm>
            <a:off x="6364529" y="2501661"/>
            <a:ext cx="1385316" cy="461665"/>
            <a:chOff x="7530615" y="5232987"/>
            <a:chExt cx="1385316" cy="4616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B68D850-11FF-4E84-B126-6596878BAA15}"/>
                </a:ext>
              </a:extLst>
            </p:cNvPr>
            <p:cNvSpPr/>
            <p:nvPr/>
          </p:nvSpPr>
          <p:spPr>
            <a:xfrm>
              <a:off x="7530615" y="5232987"/>
              <a:ext cx="138531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(-C      C-)</a:t>
              </a:r>
              <a:r>
                <a:rPr lang="ar-SA" sz="2400" dirty="0">
                  <a:solidFill>
                    <a:srgbClr val="FF0000"/>
                  </a:solidFill>
                </a:rPr>
                <a:t> </a:t>
              </a:r>
              <a:endParaRPr lang="x-none" sz="2400" dirty="0">
                <a:solidFill>
                  <a:srgbClr val="FF0000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8A09E2E-0D9F-48A0-99D7-8D29536555E9}"/>
                </a:ext>
              </a:extLst>
            </p:cNvPr>
            <p:cNvGrpSpPr/>
            <p:nvPr/>
          </p:nvGrpSpPr>
          <p:grpSpPr>
            <a:xfrm>
              <a:off x="8090711" y="5371855"/>
              <a:ext cx="336332" cy="183927"/>
              <a:chOff x="7267917" y="2680120"/>
              <a:chExt cx="336332" cy="183927"/>
            </a:xfrm>
          </p:grpSpPr>
          <p:cxnSp>
            <p:nvCxnSpPr>
              <p:cNvPr id="5" name="מחבר ישר 4"/>
              <p:cNvCxnSpPr/>
              <p:nvPr/>
            </p:nvCxnSpPr>
            <p:spPr>
              <a:xfrm>
                <a:off x="7267917" y="2680120"/>
                <a:ext cx="331076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" name="מחבר ישר 5"/>
              <p:cNvCxnSpPr/>
              <p:nvPr/>
            </p:nvCxnSpPr>
            <p:spPr>
              <a:xfrm>
                <a:off x="7270544" y="2769456"/>
                <a:ext cx="331076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" name="מחבר ישר 6"/>
              <p:cNvCxnSpPr/>
              <p:nvPr/>
            </p:nvCxnSpPr>
            <p:spPr>
              <a:xfrm>
                <a:off x="7273173" y="2864047"/>
                <a:ext cx="331076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09855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7840" y="127180"/>
            <a:ext cx="11160000" cy="720000"/>
          </a:xfrm>
        </p:spPr>
        <p:txBody>
          <a:bodyPr/>
          <a:lstStyle/>
          <a:p>
            <a:r>
              <a:rPr lang="ar-SA" sz="2800" dirty="0">
                <a:cs typeface="+mn-cs"/>
              </a:rPr>
              <a:t>تنويه بخصوص خطأ شائع يتعلّق بالمجموعة الكربوكسيليّة</a:t>
            </a:r>
            <a:br>
              <a:rPr lang="ar-SA" sz="2800" dirty="0">
                <a:cs typeface="+mn-cs"/>
              </a:rPr>
            </a:br>
            <a:endParaRPr lang="he-IL" sz="2800" dirty="0"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70027" y="3235690"/>
            <a:ext cx="4961731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dirty="0"/>
              <a:t>هنالك خطأ شائع عند قسم لا بأس به من الطلاب، إذ يتم التطرُّق للمجموعة الكربوكسيليّة، بشكل </a:t>
            </a:r>
            <a:r>
              <a:rPr lang="ar-SA" sz="2400" dirty="0" err="1"/>
              <a:t>خاطيء</a:t>
            </a:r>
            <a:r>
              <a:rPr lang="ar-SA" sz="2400" dirty="0"/>
              <a:t>، وكأنّها مجموعتين: </a:t>
            </a:r>
            <a:r>
              <a:rPr lang="ar-SA" sz="2400" dirty="0" err="1"/>
              <a:t>هيدروكسيليّة</a:t>
            </a:r>
            <a:r>
              <a:rPr lang="ar-SA" sz="2400" dirty="0"/>
              <a:t> وكيتونيّة. </a:t>
            </a:r>
          </a:p>
          <a:p>
            <a:pPr>
              <a:lnSpc>
                <a:spcPct val="150000"/>
              </a:lnSpc>
            </a:pPr>
            <a:endParaRPr lang="ar-SA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029341" y="3946330"/>
            <a:ext cx="55789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dirty="0"/>
              <a:t>هنا توجد مجموعتان وظيفيتان: </a:t>
            </a:r>
            <a:r>
              <a:rPr lang="ar-SA" sz="2400" dirty="0" err="1"/>
              <a:t>هيدروكسيليّة</a:t>
            </a:r>
            <a:r>
              <a:rPr lang="ar-SA" sz="2400" dirty="0"/>
              <a:t> وكيتونيّة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840" y="5305958"/>
            <a:ext cx="14972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OH</a:t>
            </a:r>
            <a:r>
              <a:rPr lang="ar-SA" sz="2400" dirty="0">
                <a:solidFill>
                  <a:srgbClr val="FF0000"/>
                </a:solidFill>
              </a:rPr>
              <a:t> وَ </a:t>
            </a:r>
            <a:r>
              <a:rPr lang="en-US" sz="2400" dirty="0">
                <a:solidFill>
                  <a:srgbClr val="FF0000"/>
                </a:solidFill>
              </a:rPr>
              <a:t>O </a:t>
            </a:r>
            <a:endParaRPr lang="he-IL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0181" y="5307236"/>
            <a:ext cx="40686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لاحِظ: نفس ذرّة الكربون ترتبط بـ</a:t>
            </a:r>
            <a:endParaRPr lang="he-IL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77554" y="4577415"/>
            <a:ext cx="15856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OH</a:t>
            </a:r>
            <a:r>
              <a:rPr lang="ar-SA" sz="2400" dirty="0">
                <a:solidFill>
                  <a:srgbClr val="FF0000"/>
                </a:solidFill>
              </a:rPr>
              <a:t> وَ </a:t>
            </a:r>
            <a:r>
              <a:rPr lang="en-US" sz="2400" dirty="0">
                <a:solidFill>
                  <a:srgbClr val="FF0000"/>
                </a:solidFill>
              </a:rPr>
              <a:t>O </a:t>
            </a:r>
            <a:endParaRPr lang="he-IL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29218" y="4515800"/>
            <a:ext cx="16727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يرتبط كلّ من</a:t>
            </a:r>
            <a:endParaRPr lang="he-IL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70634" y="4570835"/>
            <a:ext cx="24187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بذرّات كربون مختلفة</a:t>
            </a:r>
            <a:endParaRPr lang="he-IL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34" y="5842084"/>
            <a:ext cx="52411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المجموعة الكربوكسيليّة يجب أن تكون على نفس ذرّة الكربون</a:t>
            </a:r>
            <a:endParaRPr lang="he-IL" sz="2000" b="1" dirty="0">
              <a:solidFill>
                <a:srgbClr val="FF0000"/>
              </a:solidFill>
            </a:endParaRPr>
          </a:p>
        </p:txBody>
      </p:sp>
      <p:grpSp>
        <p:nvGrpSpPr>
          <p:cNvPr id="23" name="קבוצה 22"/>
          <p:cNvGrpSpPr/>
          <p:nvPr/>
        </p:nvGrpSpPr>
        <p:grpSpPr>
          <a:xfrm>
            <a:off x="850181" y="599643"/>
            <a:ext cx="9384627" cy="3535893"/>
            <a:chOff x="850181" y="599643"/>
            <a:chExt cx="9384627" cy="353589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181" y="599643"/>
              <a:ext cx="2380377" cy="2636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אליפסה 11"/>
            <p:cNvSpPr/>
            <p:nvPr/>
          </p:nvSpPr>
          <p:spPr>
            <a:xfrm>
              <a:off x="1958752" y="599643"/>
              <a:ext cx="1383538" cy="131802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78294" y="847180"/>
              <a:ext cx="2128344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>
                  <a:solidFill>
                    <a:srgbClr val="FF0000"/>
                  </a:solidFill>
                </a:rPr>
                <a:t>مجموعة كربوكسيليّة</a:t>
              </a:r>
              <a:endParaRPr lang="he-IL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01720" y="1676670"/>
              <a:ext cx="1540806" cy="83099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ar-SA" sz="2400" b="1" dirty="0"/>
                <a:t>مجموعة</a:t>
              </a:r>
            </a:p>
            <a:p>
              <a:pPr algn="ctr"/>
              <a:r>
                <a:rPr lang="ar-SA" sz="2400" b="1" dirty="0"/>
                <a:t> </a:t>
              </a:r>
              <a:r>
                <a:rPr lang="ar-SA" sz="2400" b="1" dirty="0" err="1"/>
                <a:t>هيدروكسيليّة</a:t>
              </a:r>
              <a:endParaRPr lang="he-IL" sz="2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71089" y="616347"/>
              <a:ext cx="264707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مجموعة كيتونيّة</a:t>
              </a:r>
              <a:endParaRPr lang="he-IL" sz="2400" b="1" dirty="0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4433" y="1078011"/>
              <a:ext cx="3000375" cy="305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אליפסה 20"/>
            <p:cNvSpPr/>
            <p:nvPr/>
          </p:nvSpPr>
          <p:spPr>
            <a:xfrm>
              <a:off x="7920919" y="1078012"/>
              <a:ext cx="939831" cy="131834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אליפסה 21"/>
            <p:cNvSpPr/>
            <p:nvPr/>
          </p:nvSpPr>
          <p:spPr>
            <a:xfrm>
              <a:off x="7118387" y="1403131"/>
              <a:ext cx="747746" cy="9932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318978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09650"/>
            <a:ext cx="3400705" cy="147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694940"/>
            <a:ext cx="3111500" cy="179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885940"/>
            <a:ext cx="3149600" cy="198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3" y="2956953"/>
            <a:ext cx="3770313" cy="250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25" y="2944800"/>
            <a:ext cx="3679825" cy="251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-465221" y="425455"/>
            <a:ext cx="11160000" cy="720000"/>
          </a:xfrm>
        </p:spPr>
        <p:txBody>
          <a:bodyPr/>
          <a:lstStyle/>
          <a:p>
            <a:r>
              <a:rPr lang="ar-SA" sz="3600" dirty="0">
                <a:cs typeface="+mn-cs"/>
              </a:rPr>
              <a:t>سؤال-ما هو وجه الشبه ووجه الاختلاف في الصِيَغ البنائيّة التالية؟</a:t>
            </a:r>
            <a:br>
              <a:rPr lang="he-IL" sz="3600" dirty="0">
                <a:cs typeface="+mn-cs"/>
              </a:rPr>
            </a:br>
            <a:endParaRPr lang="he-IL" sz="3600" dirty="0"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6544" y="5568071"/>
            <a:ext cx="902728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تشابُه بالصيغة الجزيئيّة </a:t>
            </a:r>
            <a:r>
              <a:rPr lang="en-US" sz="3600" b="1" dirty="0">
                <a:solidFill>
                  <a:srgbClr val="FF0000"/>
                </a:solidFill>
              </a:rPr>
              <a:t>C</a:t>
            </a:r>
            <a:r>
              <a:rPr lang="en-US" sz="3600" b="1" baseline="-25000" dirty="0">
                <a:solidFill>
                  <a:srgbClr val="FF0000"/>
                </a:solidFill>
              </a:rPr>
              <a:t>6</a:t>
            </a:r>
            <a:r>
              <a:rPr lang="en-US" sz="3600" b="1" dirty="0">
                <a:solidFill>
                  <a:srgbClr val="FF0000"/>
                </a:solidFill>
              </a:rPr>
              <a:t>H</a:t>
            </a:r>
            <a:r>
              <a:rPr lang="en-US" sz="3600" b="1" baseline="-25000" dirty="0">
                <a:solidFill>
                  <a:srgbClr val="FF0000"/>
                </a:solidFill>
              </a:rPr>
              <a:t>14</a:t>
            </a:r>
            <a:r>
              <a:rPr lang="ar-SA" sz="3600" b="1" dirty="0">
                <a:solidFill>
                  <a:srgbClr val="FF0000"/>
                </a:solidFill>
              </a:rPr>
              <a:t> واختلاف بالصيغة البنائيّة</a:t>
            </a:r>
          </a:p>
        </p:txBody>
      </p:sp>
    </p:spTree>
    <p:extLst>
      <p:ext uri="{BB962C8B-B14F-4D97-AF65-F5344CB8AC3E}">
        <p14:creationId xmlns:p14="http://schemas.microsoft.com/office/powerpoint/2010/main" val="311321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err="1"/>
              <a:t>الإيزوميرات</a:t>
            </a:r>
            <a:endParaRPr lang="he-IL" dirty="0"/>
          </a:p>
        </p:txBody>
      </p:sp>
      <p:sp>
        <p:nvSpPr>
          <p:cNvPr id="10" name="מלבן 9"/>
          <p:cNvSpPr/>
          <p:nvPr/>
        </p:nvSpPr>
        <p:spPr>
          <a:xfrm>
            <a:off x="0" y="1252835"/>
            <a:ext cx="99250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dirty="0" err="1"/>
              <a:t>الإيزوميرات</a:t>
            </a:r>
            <a:r>
              <a:rPr lang="ar-SA" sz="2800" dirty="0"/>
              <a:t>  هي مُركّبات لها نفس </a:t>
            </a:r>
            <a:r>
              <a:rPr lang="ar-SA" sz="2800" dirty="0">
                <a:solidFill>
                  <a:srgbClr val="FF0000"/>
                </a:solidFill>
              </a:rPr>
              <a:t>الصيغة الجُزيئيّة، </a:t>
            </a:r>
            <a:r>
              <a:rPr lang="ar-SA" sz="2800" dirty="0"/>
              <a:t>وتختلف في </a:t>
            </a:r>
            <a:r>
              <a:rPr lang="ar-SA" sz="2800" dirty="0">
                <a:solidFill>
                  <a:srgbClr val="FF0000"/>
                </a:solidFill>
              </a:rPr>
              <a:t>الصيغة البنائيّة</a:t>
            </a:r>
            <a:r>
              <a:rPr lang="ar-SA" sz="2800" dirty="0"/>
              <a:t>. تظهر صفة </a:t>
            </a:r>
            <a:r>
              <a:rPr lang="ar-SA" sz="2800" dirty="0" err="1"/>
              <a:t>الإيزوميرات</a:t>
            </a:r>
            <a:r>
              <a:rPr lang="ar-SA" sz="2800" dirty="0"/>
              <a:t> بشكل خاصّ بالموادّ العضويّة، ويجب على التلميذ تمييزها وتحديدها.</a:t>
            </a:r>
            <a:endParaRPr lang="en-US" sz="2800" dirty="0"/>
          </a:p>
        </p:txBody>
      </p:sp>
      <p:sp>
        <p:nvSpPr>
          <p:cNvPr id="3" name="מלבן 2"/>
          <p:cNvSpPr/>
          <p:nvPr/>
        </p:nvSpPr>
        <p:spPr>
          <a:xfrm>
            <a:off x="7996477" y="3731991"/>
            <a:ext cx="3857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 err="1">
                <a:solidFill>
                  <a:srgbClr val="FF0000"/>
                </a:solidFill>
              </a:rPr>
              <a:t>الإيزوميرات</a:t>
            </a:r>
            <a:r>
              <a:rPr lang="ar-SA" sz="2400" dirty="0">
                <a:solidFill>
                  <a:srgbClr val="FF0000"/>
                </a:solidFill>
              </a:rPr>
              <a:t> المختلفة هي موادّ مختلفة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C2BF0D-EF60-4AC9-8473-D9F443798260}"/>
              </a:ext>
            </a:extLst>
          </p:cNvPr>
          <p:cNvSpPr/>
          <p:nvPr/>
        </p:nvSpPr>
        <p:spPr>
          <a:xfrm>
            <a:off x="7832470" y="4218370"/>
            <a:ext cx="4055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895850" algn="r"/>
              </a:tabLst>
            </a:pPr>
            <a:r>
              <a:rPr lang="ar-SA" altLang="he-IL" sz="2800" b="1" dirty="0">
                <a:solidFill>
                  <a:srgbClr val="0070C0"/>
                </a:solidFill>
              </a:rPr>
              <a:t>الكحولات هي </a:t>
            </a:r>
            <a:r>
              <a:rPr lang="ar-SA" altLang="he-IL" sz="2800" b="1" dirty="0" err="1">
                <a:solidFill>
                  <a:srgbClr val="0070C0"/>
                </a:solidFill>
              </a:rPr>
              <a:t>إيزوميرات</a:t>
            </a:r>
            <a:r>
              <a:rPr lang="ar-SA" altLang="he-IL" sz="2800" b="1" dirty="0">
                <a:solidFill>
                  <a:srgbClr val="0070C0"/>
                </a:solidFill>
              </a:rPr>
              <a:t> </a:t>
            </a:r>
            <a:r>
              <a:rPr lang="ar-SA" altLang="he-IL" sz="2800" b="1" dirty="0" err="1">
                <a:solidFill>
                  <a:srgbClr val="0070C0"/>
                </a:solidFill>
              </a:rPr>
              <a:t>للأثيرات</a:t>
            </a:r>
            <a:endParaRPr lang="en-US" altLang="he-IL" sz="2800" b="1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60" y="3115231"/>
            <a:ext cx="7630510" cy="345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קבוצה 5"/>
          <p:cNvGrpSpPr/>
          <p:nvPr/>
        </p:nvGrpSpPr>
        <p:grpSpPr>
          <a:xfrm>
            <a:off x="2002218" y="2947860"/>
            <a:ext cx="5023946" cy="1793730"/>
            <a:chOff x="2002218" y="2947860"/>
            <a:chExt cx="5023946" cy="1793730"/>
          </a:xfrm>
        </p:grpSpPr>
        <p:sp>
          <p:nvSpPr>
            <p:cNvPr id="5" name="אליפסה 4"/>
            <p:cNvSpPr/>
            <p:nvPr/>
          </p:nvSpPr>
          <p:spPr>
            <a:xfrm>
              <a:off x="2002218" y="3545770"/>
              <a:ext cx="1639614" cy="11958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אליפסה 7"/>
            <p:cNvSpPr/>
            <p:nvPr/>
          </p:nvSpPr>
          <p:spPr>
            <a:xfrm>
              <a:off x="5386550" y="2947860"/>
              <a:ext cx="1639614" cy="11958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1300179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>
            <a:extLst>
              <a:ext uri="{FF2B5EF4-FFF2-40B4-BE49-F238E27FC236}">
                <a16:creationId xmlns:a16="http://schemas.microsoft.com/office/drawing/2014/main" id="{2A488777-C356-41FC-992C-BE944AE61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06" y="90262"/>
            <a:ext cx="11160000" cy="720000"/>
          </a:xfrm>
        </p:spPr>
        <p:txBody>
          <a:bodyPr/>
          <a:lstStyle/>
          <a:p>
            <a:r>
              <a:rPr lang="ar-SA" sz="4000" dirty="0">
                <a:cs typeface="+mn-cs"/>
              </a:rPr>
              <a:t>حلّ مهمّة الدرس السابق</a:t>
            </a:r>
            <a:endParaRPr lang="he-IL" sz="4000" dirty="0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33094"/>
            <a:ext cx="1012146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اعتمِد على مُعطيات الجدول التالي، وحدِّد لأيّ مِن الجزيئات التالية ثنائيّ تقاطب لحظي؟</a:t>
            </a:r>
          </a:p>
          <a:p>
            <a:r>
              <a:rPr lang="ar-SA" sz="2800" dirty="0">
                <a:solidFill>
                  <a:srgbClr val="FF0000"/>
                </a:solidFill>
              </a:rPr>
              <a:t>(الحلّ: نحصل على تقاطب لحظيّ في الأشكال الهندسيّة: خطّيّ، مثلّث، </a:t>
            </a:r>
            <a:r>
              <a:rPr lang="ar-SA" sz="2800" dirty="0" err="1">
                <a:solidFill>
                  <a:srgbClr val="FF0000"/>
                </a:solidFill>
              </a:rPr>
              <a:t>وتتراهيدرال</a:t>
            </a:r>
            <a:r>
              <a:rPr lang="ar-SA" sz="2800" dirty="0">
                <a:solidFill>
                  <a:srgbClr val="FF0000"/>
                </a:solidFill>
              </a:rPr>
              <a:t> </a:t>
            </a:r>
            <a:r>
              <a:rPr lang="ar-S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إذا</a:t>
            </a:r>
            <a:r>
              <a:rPr lang="ar-SA" sz="2800" dirty="0">
                <a:solidFill>
                  <a:srgbClr val="FF0000"/>
                </a:solidFill>
              </a:rPr>
              <a:t> كانت الذّرّات المرتبطة بالذّرّة المركزيّة مُتماثلة).</a:t>
            </a:r>
            <a:endParaRPr lang="he-IL" sz="2800" dirty="0">
              <a:solidFill>
                <a:srgbClr val="FF0000"/>
              </a:solidFill>
            </a:endParaRPr>
          </a:p>
        </p:txBody>
      </p:sp>
      <p:graphicFrame>
        <p:nvGraphicFramePr>
          <p:cNvPr id="5" name="טבלה 18">
            <a:extLst>
              <a:ext uri="{FF2B5EF4-FFF2-40B4-BE49-F238E27FC236}">
                <a16:creationId xmlns:a16="http://schemas.microsoft.com/office/drawing/2014/main" id="{76404933-E0C9-4EB6-9FB4-EF57A5FC2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609154"/>
              </p:ext>
            </p:extLst>
          </p:nvPr>
        </p:nvGraphicFramePr>
        <p:xfrm>
          <a:off x="439315" y="2356796"/>
          <a:ext cx="9695795" cy="335275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812505">
                  <a:extLst>
                    <a:ext uri="{9D8B030D-6E8A-4147-A177-3AD203B41FA5}">
                      <a16:colId xmlns:a16="http://schemas.microsoft.com/office/drawing/2014/main" val="1456415834"/>
                    </a:ext>
                  </a:extLst>
                </a:gridCol>
                <a:gridCol w="1576658">
                  <a:extLst>
                    <a:ext uri="{9D8B030D-6E8A-4147-A177-3AD203B41FA5}">
                      <a16:colId xmlns:a16="http://schemas.microsoft.com/office/drawing/2014/main" val="3266944433"/>
                    </a:ext>
                  </a:extLst>
                </a:gridCol>
                <a:gridCol w="1576658">
                  <a:extLst>
                    <a:ext uri="{9D8B030D-6E8A-4147-A177-3AD203B41FA5}">
                      <a16:colId xmlns:a16="http://schemas.microsoft.com/office/drawing/2014/main" val="460886113"/>
                    </a:ext>
                  </a:extLst>
                </a:gridCol>
                <a:gridCol w="1576658">
                  <a:extLst>
                    <a:ext uri="{9D8B030D-6E8A-4147-A177-3AD203B41FA5}">
                      <a16:colId xmlns:a16="http://schemas.microsoft.com/office/drawing/2014/main" val="794179045"/>
                    </a:ext>
                  </a:extLst>
                </a:gridCol>
                <a:gridCol w="15766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66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070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الجزيء</a:t>
                      </a:r>
                      <a:endParaRPr lang="he-IL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8" marR="91428" marT="45714" marB="45714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2800" b="1" baseline="-25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Br</a:t>
                      </a:r>
                      <a:r>
                        <a:rPr lang="en-US" sz="2800" b="1" baseline="-25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he-IL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8" marR="91428" marT="45714" marB="45714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CS</a:t>
                      </a:r>
                      <a:r>
                        <a:rPr lang="en-US" sz="2800" b="1" baseline="-25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he-IL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8" marR="91428" marT="45714" marB="45714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PCl</a:t>
                      </a:r>
                      <a:r>
                        <a:rPr lang="en-US" sz="2800" b="1" baseline="-25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he-IL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8" marR="91428" marT="45714" marB="45714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800" b="1" baseline="-25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2800" b="1" baseline="-25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SiI</a:t>
                      </a:r>
                      <a:r>
                        <a:rPr lang="en-US" sz="2800" b="1" baseline="-25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8" marR="91428" marT="45714" marB="45714"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121837"/>
                  </a:ext>
                </a:extLst>
              </a:tr>
              <a:tr h="50070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/>
                        <a:t>الشكل الهندسيّ</a:t>
                      </a:r>
                      <a:endParaRPr lang="he-IL" sz="2800" dirty="0"/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err="1"/>
                        <a:t>تتراهيدرال</a:t>
                      </a:r>
                      <a:endParaRPr lang="he-IL" sz="2800" dirty="0"/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/>
                        <a:t>خطّيّ</a:t>
                      </a:r>
                      <a:endParaRPr lang="he-IL" sz="2800" dirty="0"/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/>
                        <a:t>هرم مثلّث القاعدة</a:t>
                      </a:r>
                      <a:endParaRPr lang="he-IL" sz="2800" dirty="0"/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/>
                        <a:t>زاوية</a:t>
                      </a:r>
                      <a:endParaRPr lang="he-IL" sz="2800" dirty="0"/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err="1"/>
                        <a:t>تتراهيدرال</a:t>
                      </a:r>
                      <a:endParaRPr lang="he-IL" sz="2800" dirty="0"/>
                    </a:p>
                  </a:txBody>
                  <a:tcPr marL="91428" marR="91428" marT="45714" marB="45714" anchor="ctr"/>
                </a:tc>
                <a:extLst>
                  <a:ext uri="{0D108BD9-81ED-4DB2-BD59-A6C34878D82A}">
                    <a16:rowId xmlns:a16="http://schemas.microsoft.com/office/drawing/2014/main" val="3278032429"/>
                  </a:ext>
                </a:extLst>
              </a:tr>
              <a:tr h="50070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/>
                        <a:t>تمثيل</a:t>
                      </a:r>
                      <a:r>
                        <a:rPr lang="ar-SA" sz="2800" baseline="0" dirty="0"/>
                        <a:t> إلكترونيّ</a:t>
                      </a:r>
                      <a:endParaRPr lang="ar-SA" sz="2800" dirty="0"/>
                    </a:p>
                    <a:p>
                      <a:pPr algn="ctr" rtl="1"/>
                      <a:endParaRPr lang="he-IL" sz="2800" dirty="0"/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800" dirty="0"/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 marL="91428" marR="91428" marT="45714" marB="4571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70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/>
                        <a:t>الحلّ</a:t>
                      </a:r>
                      <a:endParaRPr lang="he-IL" sz="2800" dirty="0"/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>
                          <a:sym typeface="Webdings"/>
                        </a:rPr>
                        <a:t></a:t>
                      </a:r>
                      <a:endParaRPr lang="he-IL" sz="2800" dirty="0"/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800" dirty="0">
                          <a:sym typeface="Webdings"/>
                        </a:rPr>
                        <a:t></a:t>
                      </a:r>
                      <a:endParaRPr lang="he-IL" sz="2800" dirty="0"/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>
                          <a:sym typeface="Webdings"/>
                        </a:rPr>
                        <a:t></a:t>
                      </a:r>
                      <a:endParaRPr lang="he-IL" sz="2800" dirty="0"/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>
                          <a:sym typeface="Webdings"/>
                        </a:rPr>
                        <a:t></a:t>
                      </a:r>
                      <a:endParaRPr lang="he-IL" sz="2800" dirty="0"/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>
                          <a:sym typeface="Webdings"/>
                        </a:rPr>
                        <a:t></a:t>
                      </a:r>
                      <a:endParaRPr lang="he-IL" sz="2800" dirty="0"/>
                    </a:p>
                  </a:txBody>
                  <a:tcPr marL="91428" marR="91428" marT="45714" marB="4571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581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28601" y="1243534"/>
            <a:ext cx="10246355" cy="637353"/>
          </a:xfrm>
        </p:spPr>
        <p:txBody>
          <a:bodyPr/>
          <a:lstStyle/>
          <a:p>
            <a:r>
              <a:rPr lang="ar-SA" dirty="0"/>
              <a:t>تمرين- هل تُعبِّر الصيغتين التاليتين عن </a:t>
            </a:r>
            <a:r>
              <a:rPr lang="ar-SA" dirty="0" err="1"/>
              <a:t>إيزوميرات</a:t>
            </a:r>
            <a:r>
              <a:rPr lang="ar-SA" dirty="0"/>
              <a:t>؟</a:t>
            </a:r>
            <a:endParaRPr lang="he-IL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14400" y="4963869"/>
            <a:ext cx="86487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8958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8958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8958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8958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8958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8958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8958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8958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8958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95850" algn="r"/>
              </a:tabLst>
            </a:pPr>
            <a:r>
              <a:rPr kumimoji="0" lang="ar-SA" altLang="he-IL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+mn-cs"/>
              </a:rPr>
              <a:t>الحلّ</a:t>
            </a:r>
            <a:r>
              <a:rPr kumimoji="0" lang="ar-SA" altLang="he-IL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+mn-cs"/>
              </a:rPr>
              <a:t>: نعم. الصيغة الجُزيئيّة لكليهما </a:t>
            </a:r>
            <a:r>
              <a:rPr kumimoji="0" lang="en-US" altLang="he-IL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+mn-cs"/>
              </a:rPr>
              <a:t>C</a:t>
            </a:r>
            <a:r>
              <a:rPr kumimoji="0" lang="en-US" altLang="he-IL" sz="36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+mn-cs"/>
              </a:rPr>
              <a:t>3</a:t>
            </a:r>
            <a:r>
              <a:rPr kumimoji="0" lang="en-US" altLang="he-IL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+mn-cs"/>
              </a:rPr>
              <a:t>H</a:t>
            </a:r>
            <a:r>
              <a:rPr kumimoji="0" lang="en-US" altLang="he-IL" sz="36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+mn-cs"/>
              </a:rPr>
              <a:t>6</a:t>
            </a:r>
            <a:r>
              <a:rPr kumimoji="0" lang="en-US" altLang="he-IL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+mn-cs"/>
              </a:rPr>
              <a:t>O</a:t>
            </a:r>
            <a:r>
              <a:rPr kumimoji="0" lang="en-US" altLang="he-IL" sz="36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+mn-cs"/>
              </a:rPr>
              <a:t>2</a:t>
            </a:r>
            <a:r>
              <a:rPr kumimoji="0" lang="ar-SA" altLang="he-IL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+mn-cs"/>
              </a:rPr>
              <a:t>،</a:t>
            </a:r>
            <a:r>
              <a:rPr kumimoji="0" lang="ar-SA" altLang="he-IL" sz="3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+mn-cs"/>
              </a:rPr>
              <a:t> </a:t>
            </a:r>
            <a:r>
              <a:rPr kumimoji="0" lang="ar-SA" altLang="he-IL" sz="36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+mn-cs"/>
              </a:rPr>
              <a:t> </a:t>
            </a:r>
            <a:r>
              <a:rPr kumimoji="0" lang="ar-SA" altLang="he-IL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+mn-cs"/>
              </a:rPr>
              <a:t>والاختلاف بينهما هو في الصيغة البنائيّة. </a:t>
            </a:r>
            <a:endParaRPr kumimoji="0" lang="he-IL" altLang="he-I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mplified Arabic" pitchFamily="18" charset="-78"/>
              <a:ea typeface="Times New Roman" pitchFamily="18" charset="0"/>
              <a:cs typeface="+mn-cs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95850" algn="r"/>
              </a:tabLst>
            </a:pPr>
            <a:r>
              <a:rPr kumimoji="0" lang="ar-SA" altLang="he-IL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+mn-cs"/>
              </a:rPr>
              <a:t>الإستيرات</a:t>
            </a:r>
            <a:r>
              <a:rPr kumimoji="0" lang="ar-SA" altLang="he-IL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+mn-cs"/>
              </a:rPr>
              <a:t> هي </a:t>
            </a:r>
            <a:r>
              <a:rPr kumimoji="0" lang="ar-SA" altLang="he-IL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+mn-cs"/>
              </a:rPr>
              <a:t>إيزوميرات</a:t>
            </a:r>
            <a:r>
              <a:rPr kumimoji="0" lang="ar-SA" altLang="he-IL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+mn-cs"/>
              </a:rPr>
              <a:t> للحوامض </a:t>
            </a:r>
            <a:r>
              <a:rPr kumimoji="0" lang="ar-SA" altLang="he-IL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cs typeface="+mn-cs"/>
              </a:rPr>
              <a:t>الكاربوكسيليّة</a:t>
            </a:r>
            <a:endParaRPr kumimoji="0" lang="en-US" altLang="he-IL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005682" y="17108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8958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8958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8958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8958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8958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8958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8958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8958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8958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95850" algn="r"/>
              </a:tabLst>
            </a:pPr>
            <a:endParaRPr kumimoji="0" lang="he-IL" alt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</p:txBody>
      </p:sp>
      <p:grpSp>
        <p:nvGrpSpPr>
          <p:cNvPr id="3" name="קבוצה 2"/>
          <p:cNvGrpSpPr/>
          <p:nvPr/>
        </p:nvGrpSpPr>
        <p:grpSpPr>
          <a:xfrm>
            <a:off x="1229711" y="2021603"/>
            <a:ext cx="8828689" cy="2567649"/>
            <a:chOff x="1229711" y="1737815"/>
            <a:chExt cx="8828689" cy="2567649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9711" y="1895475"/>
              <a:ext cx="8648700" cy="2409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אליפסה 7"/>
            <p:cNvSpPr/>
            <p:nvPr/>
          </p:nvSpPr>
          <p:spPr>
            <a:xfrm>
              <a:off x="2490953" y="1769347"/>
              <a:ext cx="2096814" cy="200215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אליפסה 8"/>
            <p:cNvSpPr/>
            <p:nvPr/>
          </p:nvSpPr>
          <p:spPr>
            <a:xfrm>
              <a:off x="7956331" y="1737815"/>
              <a:ext cx="2102069" cy="200215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165602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70456"/>
            <a:ext cx="11160000" cy="720000"/>
          </a:xfrm>
        </p:spPr>
        <p:txBody>
          <a:bodyPr/>
          <a:lstStyle/>
          <a:p>
            <a:r>
              <a:rPr lang="ar-SA" sz="3600" dirty="0" err="1">
                <a:cs typeface="+mn-cs"/>
              </a:rPr>
              <a:t>الإيزوميرات</a:t>
            </a:r>
            <a:r>
              <a:rPr lang="ar-SA" sz="3600" dirty="0">
                <a:cs typeface="+mn-cs"/>
              </a:rPr>
              <a:t> في مركبّات الكربون</a:t>
            </a:r>
            <a:endParaRPr lang="he-IL" sz="3600" dirty="0">
              <a:cs typeface="+mn-cs"/>
            </a:endParaRPr>
          </a:p>
        </p:txBody>
      </p:sp>
      <p:graphicFrame>
        <p:nvGraphicFramePr>
          <p:cNvPr id="3" name="טבלה 18">
            <a:extLst>
              <a:ext uri="{FF2B5EF4-FFF2-40B4-BE49-F238E27FC236}">
                <a16:creationId xmlns:a16="http://schemas.microsoft.com/office/drawing/2014/main" id="{76404933-E0C9-4EB6-9FB4-EF57A5FC2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402570"/>
              </p:ext>
            </p:extLst>
          </p:nvPr>
        </p:nvGraphicFramePr>
        <p:xfrm>
          <a:off x="143508" y="643196"/>
          <a:ext cx="9671052" cy="591307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910840">
                  <a:extLst>
                    <a:ext uri="{9D8B030D-6E8A-4147-A177-3AD203B41FA5}">
                      <a16:colId xmlns:a16="http://schemas.microsoft.com/office/drawing/2014/main" val="1456415834"/>
                    </a:ext>
                  </a:extLst>
                </a:gridCol>
                <a:gridCol w="6760212">
                  <a:extLst>
                    <a:ext uri="{9D8B030D-6E8A-4147-A177-3AD203B41FA5}">
                      <a16:colId xmlns:a16="http://schemas.microsoft.com/office/drawing/2014/main" val="460886113"/>
                    </a:ext>
                  </a:extLst>
                </a:gridCol>
              </a:tblGrid>
              <a:tr h="50070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bg1"/>
                          </a:solidFill>
                        </a:rPr>
                        <a:t>العائلات</a:t>
                      </a:r>
                      <a:endParaRPr lang="he-IL" sz="28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714" marB="45714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>
                          <a:solidFill>
                            <a:schemeClr val="bg1"/>
                          </a:solidFill>
                        </a:rPr>
                        <a:t>مثال</a:t>
                      </a:r>
                      <a:r>
                        <a:rPr lang="ar-SA" sz="2800" baseline="0" dirty="0">
                          <a:solidFill>
                            <a:schemeClr val="bg1"/>
                          </a:solidFill>
                        </a:rPr>
                        <a:t> ل</a:t>
                      </a:r>
                      <a:r>
                        <a:rPr lang="ar-SA" sz="2800" dirty="0">
                          <a:solidFill>
                            <a:schemeClr val="bg1"/>
                          </a:solidFill>
                        </a:rPr>
                        <a:t>صيغة</a:t>
                      </a:r>
                      <a:r>
                        <a:rPr lang="ar-SA" sz="2800" baseline="0" dirty="0">
                          <a:solidFill>
                            <a:schemeClr val="bg1"/>
                          </a:solidFill>
                        </a:rPr>
                        <a:t> جزيئيّة</a:t>
                      </a:r>
                      <a:endParaRPr lang="he-IL" sz="28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714" marB="45714"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121837"/>
                  </a:ext>
                </a:extLst>
              </a:tr>
              <a:tr h="50070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err="1"/>
                        <a:t>الكحولات</a:t>
                      </a:r>
                      <a:endParaRPr lang="en-US" sz="2800" dirty="0"/>
                    </a:p>
                    <a:p>
                      <a:pPr algn="ctr" rtl="1"/>
                      <a:r>
                        <a:rPr lang="ar-SA" sz="2800" baseline="0" dirty="0"/>
                        <a:t> </a:t>
                      </a:r>
                      <a:r>
                        <a:rPr lang="ar-SA" sz="2800" baseline="0" dirty="0" err="1"/>
                        <a:t>والأثيرات</a:t>
                      </a:r>
                      <a:endParaRPr lang="he-IL" sz="2800" dirty="0"/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</a:t>
                      </a:r>
                      <a:r>
                        <a:rPr lang="en-US" sz="2400" baseline="-25000" dirty="0"/>
                        <a:t>3</a:t>
                      </a:r>
                      <a:r>
                        <a:rPr lang="en-US" sz="2400" dirty="0"/>
                        <a:t>H</a:t>
                      </a:r>
                      <a:r>
                        <a:rPr lang="en-US" sz="2400" baseline="-25000" dirty="0"/>
                        <a:t>8</a:t>
                      </a:r>
                      <a:r>
                        <a:rPr lang="en-US" sz="2400" dirty="0"/>
                        <a:t>O</a:t>
                      </a:r>
                      <a:r>
                        <a:rPr lang="ar-SA" sz="2400" dirty="0"/>
                        <a:t>                </a:t>
                      </a:r>
                      <a:r>
                        <a:rPr lang="en-US" sz="2400" dirty="0"/>
                        <a:t> (C</a:t>
                      </a:r>
                      <a:r>
                        <a:rPr lang="en-US" sz="2400" baseline="-25000" dirty="0"/>
                        <a:t>3</a:t>
                      </a:r>
                      <a:r>
                        <a:rPr lang="en-US" sz="2400" dirty="0"/>
                        <a:t>H</a:t>
                      </a:r>
                      <a:r>
                        <a:rPr lang="en-US" sz="2400" baseline="-25000" dirty="0"/>
                        <a:t>7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OH</a:t>
                      </a:r>
                      <a:r>
                        <a:rPr lang="en-US" sz="2400" dirty="0"/>
                        <a:t> / CH</a:t>
                      </a:r>
                      <a:r>
                        <a:rPr lang="en-US" sz="2400" baseline="-25000" dirty="0"/>
                        <a:t>3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sz="2400" dirty="0"/>
                        <a:t>C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dirty="0"/>
                        <a:t>H</a:t>
                      </a:r>
                      <a:r>
                        <a:rPr lang="en-US" sz="2400" baseline="-25000" dirty="0"/>
                        <a:t>5</a:t>
                      </a:r>
                      <a:r>
                        <a:rPr lang="en-US" sz="2400" dirty="0"/>
                        <a:t>)</a:t>
                      </a:r>
                    </a:p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 marL="91428" marR="91428" marT="45714" marB="45714" anchor="ctr"/>
                </a:tc>
                <a:extLst>
                  <a:ext uri="{0D108BD9-81ED-4DB2-BD59-A6C34878D82A}">
                    <a16:rowId xmlns:a16="http://schemas.microsoft.com/office/drawing/2014/main" val="3278032429"/>
                  </a:ext>
                </a:extLst>
              </a:tr>
              <a:tr h="50070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err="1"/>
                        <a:t>الكيتونات</a:t>
                      </a:r>
                      <a:endParaRPr lang="en-US" sz="2800" dirty="0"/>
                    </a:p>
                    <a:p>
                      <a:pPr algn="ctr" rtl="1"/>
                      <a:r>
                        <a:rPr lang="ar-SA" sz="2800" dirty="0"/>
                        <a:t> </a:t>
                      </a:r>
                      <a:r>
                        <a:rPr lang="ar-SA" sz="2800" dirty="0" err="1"/>
                        <a:t>والألديهيدات</a:t>
                      </a:r>
                      <a:endParaRPr lang="he-IL" sz="2800" dirty="0"/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</a:t>
                      </a:r>
                      <a:r>
                        <a:rPr lang="en-US" sz="2400" baseline="-25000" dirty="0"/>
                        <a:t>3</a:t>
                      </a:r>
                      <a:r>
                        <a:rPr lang="en-US" sz="2400" dirty="0"/>
                        <a:t>H</a:t>
                      </a:r>
                      <a:r>
                        <a:rPr lang="en-US" sz="2400" baseline="-25000" dirty="0"/>
                        <a:t>6</a:t>
                      </a:r>
                      <a:r>
                        <a:rPr lang="en-US" sz="2400" dirty="0"/>
                        <a:t>O</a:t>
                      </a:r>
                      <a:r>
                        <a:rPr lang="ar-SA" sz="2400" dirty="0"/>
                        <a:t>                 </a:t>
                      </a:r>
                      <a:r>
                        <a:rPr lang="en-US" sz="2400" dirty="0"/>
                        <a:t> (C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dirty="0"/>
                        <a:t>H</a:t>
                      </a:r>
                      <a:r>
                        <a:rPr lang="en-US" sz="2400" baseline="-25000" dirty="0"/>
                        <a:t>5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HO</a:t>
                      </a:r>
                      <a:r>
                        <a:rPr lang="en-US" sz="2400" dirty="0"/>
                        <a:t> / CH</a:t>
                      </a:r>
                      <a:r>
                        <a:rPr lang="en-US" sz="2400" baseline="-25000" dirty="0"/>
                        <a:t>3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sz="2400" dirty="0"/>
                        <a:t>CH</a:t>
                      </a:r>
                      <a:r>
                        <a:rPr lang="en-US" sz="2400" baseline="-25000" dirty="0"/>
                        <a:t>3</a:t>
                      </a:r>
                      <a:r>
                        <a:rPr lang="en-US" sz="2400" dirty="0"/>
                        <a:t>)</a:t>
                      </a:r>
                    </a:p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400" dirty="0"/>
                    </a:p>
                  </a:txBody>
                  <a:tcPr marL="91428" marR="91428" marT="45714" marB="45714" anchor="ctr"/>
                </a:tc>
                <a:extLst>
                  <a:ext uri="{0D108BD9-81ED-4DB2-BD59-A6C34878D82A}">
                    <a16:rowId xmlns:a16="http://schemas.microsoft.com/office/drawing/2014/main" val="2864613043"/>
                  </a:ext>
                </a:extLst>
              </a:tr>
              <a:tr h="50070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/>
                        <a:t>الحوامض الكربوكسيليّة </a:t>
                      </a:r>
                      <a:r>
                        <a:rPr lang="ar-SA" sz="2800" dirty="0" err="1"/>
                        <a:t>والإستيرات</a:t>
                      </a:r>
                      <a:endParaRPr lang="he-IL" sz="2800" dirty="0"/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</a:t>
                      </a:r>
                      <a:r>
                        <a:rPr lang="en-US" sz="2400" baseline="-25000" dirty="0"/>
                        <a:t>3</a:t>
                      </a:r>
                      <a:r>
                        <a:rPr lang="en-US" sz="2400" dirty="0"/>
                        <a:t>H</a:t>
                      </a:r>
                      <a:r>
                        <a:rPr lang="en-US" sz="2400" baseline="-25000" dirty="0"/>
                        <a:t>6</a:t>
                      </a:r>
                      <a:r>
                        <a:rPr lang="en-US" sz="2400" dirty="0"/>
                        <a:t>O</a:t>
                      </a:r>
                      <a:r>
                        <a:rPr lang="en-US" sz="2400" baseline="-25000" dirty="0"/>
                        <a:t>2</a:t>
                      </a:r>
                      <a:r>
                        <a:rPr lang="ar-SA" sz="2400" baseline="-25000" dirty="0"/>
                        <a:t>                </a:t>
                      </a:r>
                      <a:r>
                        <a:rPr lang="en-US" sz="2400" dirty="0"/>
                        <a:t> (C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dirty="0"/>
                        <a:t>H</a:t>
                      </a:r>
                      <a:r>
                        <a:rPr lang="en-US" sz="2400" baseline="-25000" dirty="0"/>
                        <a:t>5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OOH</a:t>
                      </a:r>
                      <a:r>
                        <a:rPr lang="en-US" sz="2400" dirty="0"/>
                        <a:t> / CH</a:t>
                      </a:r>
                      <a:r>
                        <a:rPr lang="en-US" sz="2400" baseline="-25000" dirty="0"/>
                        <a:t>3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</a:rPr>
                        <a:t>CO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sz="2400" dirty="0"/>
                        <a:t>CH</a:t>
                      </a:r>
                      <a:r>
                        <a:rPr lang="en-US" sz="2400" baseline="-25000" dirty="0"/>
                        <a:t>3</a:t>
                      </a:r>
                      <a:r>
                        <a:rPr lang="en-US" sz="2400" dirty="0"/>
                        <a:t>)</a:t>
                      </a:r>
                    </a:p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400" dirty="0"/>
                    </a:p>
                  </a:txBody>
                  <a:tcPr marL="91428" marR="91428" marT="45714" marB="45714" anchor="ctr"/>
                </a:tc>
                <a:extLst>
                  <a:ext uri="{0D108BD9-81ED-4DB2-BD59-A6C34878D82A}">
                    <a16:rowId xmlns:a16="http://schemas.microsoft.com/office/drawing/2014/main" val="2967094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6604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404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דיאגרמה 5"/>
          <p:cNvGraphicFramePr/>
          <p:nvPr>
            <p:extLst>
              <p:ext uri="{D42A27DB-BD31-4B8C-83A1-F6EECF244321}">
                <p14:modId xmlns:p14="http://schemas.microsoft.com/office/powerpoint/2010/main" val="519199664"/>
              </p:ext>
            </p:extLst>
          </p:nvPr>
        </p:nvGraphicFramePr>
        <p:xfrm>
          <a:off x="0" y="472369"/>
          <a:ext cx="11029950" cy="4975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6123" y="751894"/>
            <a:ext cx="3168869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/>
              <a:t>توجد </a:t>
            </a:r>
            <a:r>
              <a:rPr lang="ar-SA" sz="2000" dirty="0" err="1"/>
              <a:t>للألكينات</a:t>
            </a:r>
            <a:r>
              <a:rPr lang="ar-SA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(C</a:t>
            </a:r>
            <a:r>
              <a:rPr lang="en-US" sz="2000" b="1" baseline="-25000" dirty="0">
                <a:solidFill>
                  <a:srgbClr val="FF0000"/>
                </a:solidFill>
              </a:rPr>
              <a:t>n</a:t>
            </a:r>
            <a:r>
              <a:rPr lang="en-US" sz="2000" b="1" dirty="0">
                <a:solidFill>
                  <a:srgbClr val="FF0000"/>
                </a:solidFill>
              </a:rPr>
              <a:t>H</a:t>
            </a:r>
            <a:r>
              <a:rPr lang="en-US" sz="2000" b="1" baseline="-25000" dirty="0">
                <a:solidFill>
                  <a:srgbClr val="FF0000"/>
                </a:solidFill>
              </a:rPr>
              <a:t>2n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  <a:r>
              <a:rPr lang="ar-SA" sz="2000" b="1" dirty="0">
                <a:solidFill>
                  <a:srgbClr val="FF0000"/>
                </a:solidFill>
              </a:rPr>
              <a:t> </a:t>
            </a:r>
            <a:r>
              <a:rPr lang="ar-SA" sz="2000" u="sng" dirty="0"/>
              <a:t>بالإضافة </a:t>
            </a:r>
            <a:r>
              <a:rPr lang="ar-SA" sz="2000" dirty="0"/>
              <a:t>إلى </a:t>
            </a:r>
            <a:r>
              <a:rPr lang="ar-SA" sz="2000" dirty="0" err="1"/>
              <a:t>الإيزوميرات</a:t>
            </a:r>
            <a:r>
              <a:rPr lang="ar-SA" sz="2000" dirty="0"/>
              <a:t> البنائيّة، </a:t>
            </a:r>
            <a:r>
              <a:rPr lang="ar-SA" sz="2000" dirty="0" err="1"/>
              <a:t>إيزوميرات</a:t>
            </a:r>
            <a:r>
              <a:rPr lang="ar-SA" sz="2000" dirty="0"/>
              <a:t> هندسيّة تنبُع من طبيعة الرابط الثنائيّ الّذي يُحدِّد وجود الجزيء في مستوى واحد، </a:t>
            </a:r>
            <a:r>
              <a:rPr lang="ar-SA" sz="2000" dirty="0">
                <a:solidFill>
                  <a:srgbClr val="FF0000"/>
                </a:solidFill>
              </a:rPr>
              <a:t> يمنع الدوران الحرّ حول الرابط الثنائيّ</a:t>
            </a:r>
            <a:endParaRPr lang="he-IL" sz="2000" dirty="0">
              <a:solidFill>
                <a:srgbClr val="FF0000"/>
              </a:solidFill>
            </a:endParaRPr>
          </a:p>
        </p:txBody>
      </p:sp>
      <p:pic>
        <p:nvPicPr>
          <p:cNvPr id="3078" name="Picture 6" descr="Narrated isomerism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2" t="20572" r="29676" b="22643"/>
          <a:stretch/>
        </p:blipFill>
        <p:spPr bwMode="auto">
          <a:xfrm>
            <a:off x="9794081" y="2411655"/>
            <a:ext cx="1866185" cy="195079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somer - CreationWiki, the encyclopedia of creation scienc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1" y="885244"/>
            <a:ext cx="3649662" cy="94891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22466" y="492162"/>
            <a:ext cx="12215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8</a:t>
            </a:r>
            <a:r>
              <a:rPr lang="en-US" dirty="0"/>
              <a:t>O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10116382" y="1998389"/>
            <a:ext cx="12215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4</a:t>
            </a:r>
            <a:r>
              <a:rPr lang="en-US" dirty="0"/>
              <a:t>H</a:t>
            </a:r>
            <a:r>
              <a:rPr lang="en-US" baseline="-25000" dirty="0"/>
              <a:t>10</a:t>
            </a:r>
            <a:endParaRPr lang="he-IL" dirty="0"/>
          </a:p>
        </p:txBody>
      </p:sp>
      <p:pic>
        <p:nvPicPr>
          <p:cNvPr id="3086" name="Picture 14" descr="difference between E, Z + cis,trans + R,S isomers | Universo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1" b="54273"/>
          <a:stretch/>
        </p:blipFill>
        <p:spPr bwMode="auto">
          <a:xfrm>
            <a:off x="3048000" y="3887539"/>
            <a:ext cx="2628845" cy="199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3055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err="1">
                <a:cs typeface="+mn-cs"/>
              </a:rPr>
              <a:t>الإيزوميرات</a:t>
            </a:r>
            <a:r>
              <a:rPr lang="ar-SA" dirty="0">
                <a:cs typeface="+mn-cs"/>
              </a:rPr>
              <a:t> الهندسيّة (سيس </a:t>
            </a:r>
            <a:r>
              <a:rPr lang="ar-SA" dirty="0" err="1">
                <a:cs typeface="+mn-cs"/>
              </a:rPr>
              <a:t>وترانس</a:t>
            </a:r>
            <a:r>
              <a:rPr lang="ar-SA" dirty="0">
                <a:cs typeface="+mn-cs"/>
              </a:rPr>
              <a:t>)</a:t>
            </a:r>
            <a:endParaRPr lang="he-IL" dirty="0">
              <a:cs typeface="+mn-cs"/>
            </a:endParaRPr>
          </a:p>
        </p:txBody>
      </p:sp>
      <p:pic>
        <p:nvPicPr>
          <p:cNvPr id="4" name="תמונה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52850"/>
            <a:ext cx="3867150" cy="17365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933094"/>
            <a:ext cx="1049655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LB" sz="2800" dirty="0"/>
              <a:t>إمكانيّتان لترتيب الذرّات</a:t>
            </a:r>
            <a:r>
              <a:rPr lang="ar-SA" sz="2800" dirty="0"/>
              <a:t>/المجموعات</a:t>
            </a:r>
            <a:r>
              <a:rPr lang="ar-LB" sz="2800" dirty="0"/>
              <a:t> حول الرابط الثنائيّ في السلسلة الكربونيّة</a:t>
            </a:r>
            <a:r>
              <a:rPr lang="en-US" sz="2800" dirty="0"/>
              <a:t>:</a:t>
            </a:r>
          </a:p>
          <a:p>
            <a:pPr marL="514350" indent="-514350">
              <a:buAutoNum type="arabicPeriod"/>
            </a:pPr>
            <a:r>
              <a:rPr lang="ar-SA" sz="2800" dirty="0"/>
              <a:t>أن </a:t>
            </a:r>
            <a:r>
              <a:rPr lang="ar-LB" sz="2800" dirty="0"/>
              <a:t>تكون </a:t>
            </a:r>
            <a:r>
              <a:rPr lang="ar-SA" sz="2800" dirty="0"/>
              <a:t>ال</a:t>
            </a:r>
            <a:r>
              <a:rPr lang="ar-LB" sz="2800" dirty="0"/>
              <a:t>ذرّتا</a:t>
            </a:r>
            <a:r>
              <a:rPr lang="ar-SA" sz="2800" dirty="0"/>
              <a:t>ن/المجموعتان المُتشابهتان</a:t>
            </a:r>
            <a:r>
              <a:rPr lang="ar-LB" sz="2800" dirty="0"/>
              <a:t> موجودتين في نفس الجهة من الرابط الثنائيّ. هذا المبنى يُسمّى </a:t>
            </a:r>
            <a:r>
              <a:rPr lang="ar-LB" sz="2800" dirty="0">
                <a:solidFill>
                  <a:srgbClr val="FF0000"/>
                </a:solidFill>
              </a:rPr>
              <a:t>سيس</a:t>
            </a:r>
            <a:r>
              <a:rPr lang="en-US" sz="2800" dirty="0">
                <a:solidFill>
                  <a:srgbClr val="FF0000"/>
                </a:solidFill>
              </a:rPr>
              <a:t>(cis) </a:t>
            </a:r>
            <a:r>
              <a:rPr lang="ar-LB" sz="2800" dirty="0">
                <a:solidFill>
                  <a:srgbClr val="FF0000"/>
                </a:solidFill>
              </a:rPr>
              <a:t>. </a:t>
            </a:r>
            <a:endParaRPr lang="ar-SA" sz="2800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ar-SA" sz="2800" dirty="0"/>
              <a:t>أن </a:t>
            </a:r>
            <a:r>
              <a:rPr lang="ar-LB" sz="2800" dirty="0"/>
              <a:t>تكون </a:t>
            </a:r>
            <a:r>
              <a:rPr lang="ar-SA" sz="2800" dirty="0"/>
              <a:t>ال</a:t>
            </a:r>
            <a:r>
              <a:rPr lang="ar-LB" sz="2800" dirty="0"/>
              <a:t>ذرّتا</a:t>
            </a:r>
            <a:r>
              <a:rPr lang="ar-SA" sz="2800"/>
              <a:t>ن/المجموعتان </a:t>
            </a:r>
            <a:r>
              <a:rPr lang="ar-SA" sz="2800" dirty="0"/>
              <a:t>المُتشابهتان</a:t>
            </a:r>
            <a:r>
              <a:rPr lang="ar-LB" sz="2800" dirty="0"/>
              <a:t> موجودتين من جهتي الرابط الثنائيّ، أيْ الواحدة مقابل الأُخرى. هذا المبنى يُسمّى </a:t>
            </a:r>
            <a:r>
              <a:rPr lang="ar-LB" sz="2800" dirty="0">
                <a:solidFill>
                  <a:srgbClr val="FF0000"/>
                </a:solidFill>
              </a:rPr>
              <a:t>ترانس </a:t>
            </a:r>
            <a:r>
              <a:rPr lang="en-US" sz="2800" dirty="0">
                <a:solidFill>
                  <a:srgbClr val="FF0000"/>
                </a:solidFill>
              </a:rPr>
              <a:t>(trans)</a:t>
            </a:r>
            <a:r>
              <a:rPr lang="ar-SA" sz="2800" dirty="0">
                <a:solidFill>
                  <a:srgbClr val="FF0000"/>
                </a:solidFill>
              </a:rPr>
              <a:t>. </a:t>
            </a:r>
          </a:p>
          <a:p>
            <a:r>
              <a:rPr lang="ar-SA" sz="2800" dirty="0">
                <a:solidFill>
                  <a:srgbClr val="FF0000"/>
                </a:solidFill>
              </a:rPr>
              <a:t>فيما يلي بعض الأمثلة:</a:t>
            </a:r>
            <a:endParaRPr lang="he-IL" sz="2800" dirty="0">
              <a:solidFill>
                <a:srgbClr val="FF0000"/>
              </a:solidFill>
            </a:endParaRPr>
          </a:p>
        </p:txBody>
      </p:sp>
      <p:pic>
        <p:nvPicPr>
          <p:cNvPr id="6" name="Picture 11" descr="Cis-Trans Isomers (Geometric Isomers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7" r="9234" b="26510"/>
          <a:stretch/>
        </p:blipFill>
        <p:spPr bwMode="auto">
          <a:xfrm>
            <a:off x="6862650" y="4269523"/>
            <a:ext cx="2301936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Cis-Trans Isomers (Geometric Isomers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3" t="1" r="57380" b="24021"/>
          <a:stretch/>
        </p:blipFill>
        <p:spPr bwMode="auto">
          <a:xfrm>
            <a:off x="4275401" y="4214696"/>
            <a:ext cx="2587249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98145" y="5294742"/>
            <a:ext cx="838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ترانس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5134323" y="5304712"/>
            <a:ext cx="5517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dirty="0"/>
              <a:t>سيس</a:t>
            </a:r>
            <a:endParaRPr lang="he-IL" dirty="0"/>
          </a:p>
        </p:txBody>
      </p:sp>
      <p:sp>
        <p:nvSpPr>
          <p:cNvPr id="9" name="אליפסה 8"/>
          <p:cNvSpPr/>
          <p:nvPr/>
        </p:nvSpPr>
        <p:spPr>
          <a:xfrm>
            <a:off x="4692214" y="5087311"/>
            <a:ext cx="285750" cy="3475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אליפסה 10"/>
          <p:cNvSpPr/>
          <p:nvPr/>
        </p:nvSpPr>
        <p:spPr>
          <a:xfrm>
            <a:off x="5952798" y="5083065"/>
            <a:ext cx="285750" cy="3475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אליפסה 11"/>
          <p:cNvSpPr/>
          <p:nvPr/>
        </p:nvSpPr>
        <p:spPr>
          <a:xfrm>
            <a:off x="7179222" y="5045927"/>
            <a:ext cx="285750" cy="3475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8308099" y="4269523"/>
            <a:ext cx="285750" cy="3475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4" name="מחבר ישר 13"/>
          <p:cNvCxnSpPr/>
          <p:nvPr/>
        </p:nvCxnSpPr>
        <p:spPr>
          <a:xfrm>
            <a:off x="4231060" y="3610750"/>
            <a:ext cx="0" cy="2035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1367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0526" y="565718"/>
            <a:ext cx="9238394" cy="720000"/>
          </a:xfrm>
        </p:spPr>
        <p:txBody>
          <a:bodyPr/>
          <a:lstStyle/>
          <a:p>
            <a:r>
              <a:rPr lang="ar-SA" sz="4000" dirty="0">
                <a:cs typeface="+mn-cs"/>
              </a:rPr>
              <a:t>لتكوين </a:t>
            </a:r>
            <a:r>
              <a:rPr lang="ar-SA" sz="4000" dirty="0" err="1">
                <a:cs typeface="+mn-cs"/>
              </a:rPr>
              <a:t>إيزوميريا</a:t>
            </a:r>
            <a:r>
              <a:rPr lang="ar-SA" sz="4000" dirty="0">
                <a:cs typeface="+mn-cs"/>
              </a:rPr>
              <a:t> هندسيّة يجب أن يتوفّر الشرط التالي</a:t>
            </a:r>
            <a:endParaRPr lang="he-IL" sz="4000" dirty="0"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73541"/>
            <a:ext cx="11225048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he-IL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</a:rPr>
              <a:t>ارتباط مجموعتان مُختلفتان </a:t>
            </a:r>
            <a:r>
              <a:rPr kumimoji="0" lang="ar-SA" altLang="he-IL" sz="32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plified Arabic" pitchFamily="18" charset="-78"/>
                <a:ea typeface="Times New Roman" pitchFamily="18" charset="0"/>
              </a:rPr>
              <a:t>بكلّ</a:t>
            </a:r>
            <a:r>
              <a:rPr kumimoji="0" lang="ar-SA" altLang="he-IL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</a:rPr>
              <a:t> ذرّة كربون مِن الذرّتين المرتبطتين</a:t>
            </a:r>
            <a:r>
              <a:rPr kumimoji="0" lang="ar-SA" altLang="he-IL" sz="32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</a:rPr>
              <a:t> بال</a:t>
            </a:r>
            <a:r>
              <a:rPr kumimoji="0" lang="ar-SA" altLang="he-IL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</a:rPr>
              <a:t>رابط الثنائيّ.</a:t>
            </a:r>
            <a:r>
              <a:rPr kumimoji="0" lang="ar-SA" altLang="he-IL" sz="32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</a:rPr>
              <a:t> </a:t>
            </a:r>
          </a:p>
          <a:p>
            <a:pPr marL="0" marR="0" lvl="0" indent="0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altLang="he-I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mplified Arabic" pitchFamily="18" charset="-78"/>
              <a:ea typeface="Times New Roman" pitchFamily="18" charset="0"/>
            </a:endParaRPr>
          </a:p>
          <a:p>
            <a:pPr marL="0" marR="0" lvl="0" indent="0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he-I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</a:rPr>
              <a:t>هذا يُفسِّر </a:t>
            </a:r>
            <a:r>
              <a:rPr kumimoji="0" lang="ar-SA" altLang="he-IL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</a:rPr>
              <a:t>عدم وجود</a:t>
            </a:r>
            <a:r>
              <a:rPr kumimoji="0" lang="ar-SA" altLang="he-I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</a:rPr>
              <a:t> </a:t>
            </a:r>
            <a:r>
              <a:rPr kumimoji="0" lang="ar-SA" altLang="he-IL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</a:rPr>
              <a:t>إيزوميرات</a:t>
            </a:r>
            <a:r>
              <a:rPr kumimoji="0" lang="ar-SA" altLang="he-I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</a:rPr>
              <a:t> هندسيّة </a:t>
            </a:r>
            <a:r>
              <a:rPr kumimoji="0" lang="ar-SA" altLang="he-IL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</a:rPr>
              <a:t>للألكين</a:t>
            </a:r>
            <a:r>
              <a:rPr kumimoji="0" lang="ar-SA" altLang="he-I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</a:rPr>
              <a:t> </a:t>
            </a:r>
            <a:r>
              <a:rPr kumimoji="0" lang="en-US" altLang="he-I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</a:rPr>
              <a:t>CH</a:t>
            </a:r>
            <a:r>
              <a:rPr kumimoji="0" lang="en-US" altLang="he-IL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</a:rPr>
              <a:t>2</a:t>
            </a:r>
            <a:r>
              <a:rPr kumimoji="0" lang="en-US" altLang="he-I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</a:rPr>
              <a:t>=CHCH</a:t>
            </a:r>
            <a:r>
              <a:rPr kumimoji="0" lang="en-US" altLang="he-IL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</a:rPr>
              <a:t>2</a:t>
            </a:r>
            <a:r>
              <a:rPr kumimoji="0" lang="en-US" altLang="he-I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</a:rPr>
              <a:t>CH</a:t>
            </a:r>
            <a:r>
              <a:rPr kumimoji="0" lang="en-US" altLang="he-IL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</a:rPr>
              <a:t>3</a:t>
            </a:r>
            <a:r>
              <a:rPr kumimoji="0" lang="ar-SA" altLang="he-I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</a:rPr>
              <a:t>:</a:t>
            </a:r>
            <a:endParaRPr kumimoji="0" lang="en-US" altLang="he-I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he-I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005682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3797" name="Picture 5" descr="GCSE CHEMISTRY - Drawing Isomers of Alkenes - What are the Isomer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16" y="3509532"/>
            <a:ext cx="4321279" cy="21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קבוצה 10"/>
          <p:cNvGrpSpPr/>
          <p:nvPr/>
        </p:nvGrpSpPr>
        <p:grpSpPr>
          <a:xfrm>
            <a:off x="1673245" y="3720963"/>
            <a:ext cx="420290" cy="1712619"/>
            <a:chOff x="1673245" y="3484473"/>
            <a:chExt cx="420290" cy="1712619"/>
          </a:xfrm>
        </p:grpSpPr>
        <p:sp>
          <p:nvSpPr>
            <p:cNvPr id="9" name="אליפסה 8"/>
            <p:cNvSpPr/>
            <p:nvPr/>
          </p:nvSpPr>
          <p:spPr>
            <a:xfrm>
              <a:off x="1673245" y="4778126"/>
              <a:ext cx="401241" cy="4189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אליפסה 9"/>
            <p:cNvSpPr/>
            <p:nvPr/>
          </p:nvSpPr>
          <p:spPr>
            <a:xfrm>
              <a:off x="1692294" y="3484473"/>
              <a:ext cx="401241" cy="4189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7" name="AutoShape 7" descr="What is the chemical formula of methylpropene? - Quora"/>
          <p:cNvSpPr>
            <a:spLocks noChangeAspect="1" noChangeArrowheads="1"/>
          </p:cNvSpPr>
          <p:nvPr/>
        </p:nvSpPr>
        <p:spPr bwMode="auto">
          <a:xfrm>
            <a:off x="119697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9" descr="What is the chemical formula of methylpropene? - Quora"/>
          <p:cNvSpPr>
            <a:spLocks noChangeAspect="1" noChangeArrowheads="1"/>
          </p:cNvSpPr>
          <p:nvPr/>
        </p:nvSpPr>
        <p:spPr bwMode="auto">
          <a:xfrm>
            <a:off x="121221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77562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is and Trans Isomerism given three different groups around the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9" b="32542"/>
          <a:stretch/>
        </p:blipFill>
        <p:spPr bwMode="auto">
          <a:xfrm>
            <a:off x="716547" y="914400"/>
            <a:ext cx="7569783" cy="357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186" y="227407"/>
            <a:ext cx="876650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002060"/>
                </a:solidFill>
              </a:rPr>
              <a:t>أيّ من بين الجزيئات </a:t>
            </a:r>
            <a:r>
              <a:rPr lang="en-US" sz="2800" dirty="0">
                <a:solidFill>
                  <a:srgbClr val="002060"/>
                </a:solidFill>
              </a:rPr>
              <a:t>x w y z</a:t>
            </a:r>
            <a:r>
              <a:rPr lang="ar-SA" sz="2800" dirty="0">
                <a:solidFill>
                  <a:srgbClr val="002060"/>
                </a:solidFill>
              </a:rPr>
              <a:t> هي </a:t>
            </a:r>
            <a:r>
              <a:rPr lang="ar-SA" sz="2800" dirty="0" err="1">
                <a:solidFill>
                  <a:srgbClr val="002060"/>
                </a:solidFill>
              </a:rPr>
              <a:t>إيزوميرات</a:t>
            </a:r>
            <a:r>
              <a:rPr lang="ar-SA" sz="2800" dirty="0">
                <a:solidFill>
                  <a:srgbClr val="002060"/>
                </a:solidFill>
              </a:rPr>
              <a:t> سيس </a:t>
            </a:r>
            <a:r>
              <a:rPr lang="ar-SA" sz="2800" dirty="0" err="1">
                <a:solidFill>
                  <a:srgbClr val="002060"/>
                </a:solidFill>
              </a:rPr>
              <a:t>وترانس</a:t>
            </a:r>
            <a:r>
              <a:rPr lang="ar-SA" sz="2800" dirty="0">
                <a:solidFill>
                  <a:srgbClr val="002060"/>
                </a:solidFill>
              </a:rPr>
              <a:t> لنفس الجزيء؟</a:t>
            </a:r>
            <a:endParaRPr lang="he-IL" sz="2800" dirty="0">
              <a:solidFill>
                <a:srgbClr val="002060"/>
              </a:solidFill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540445"/>
              </p:ext>
            </p:extLst>
          </p:nvPr>
        </p:nvGraphicFramePr>
        <p:xfrm>
          <a:off x="1376643" y="4636926"/>
          <a:ext cx="6593650" cy="1483360"/>
        </p:xfrm>
        <a:graphic>
          <a:graphicData uri="http://schemas.openxmlformats.org/drawingml/2006/table">
            <a:tbl>
              <a:tblPr rtl="1" firstRow="1" bandRow="1"/>
              <a:tblGrid>
                <a:gridCol w="659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أ. </a:t>
                      </a:r>
                      <a:r>
                        <a:rPr lang="en-US" baseline="0" dirty="0"/>
                        <a:t>X  Z</a:t>
                      </a:r>
                      <a:endParaRPr lang="he-IL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ب. </a:t>
                      </a:r>
                      <a:r>
                        <a:rPr lang="en-US" dirty="0"/>
                        <a:t>X Y</a:t>
                      </a:r>
                      <a:endParaRPr lang="he-IL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ج. </a:t>
                      </a:r>
                      <a:r>
                        <a:rPr lang="en-US" dirty="0"/>
                        <a:t>W  Y</a:t>
                      </a:r>
                      <a:endParaRPr lang="he-IL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د. </a:t>
                      </a:r>
                      <a:r>
                        <a:rPr lang="en-US" dirty="0"/>
                        <a:t>W</a:t>
                      </a:r>
                      <a:r>
                        <a:rPr lang="en-US" baseline="0" dirty="0"/>
                        <a:t>  Z</a:t>
                      </a:r>
                      <a:endParaRPr lang="he-IL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0" name="קבוצה 9"/>
          <p:cNvGrpSpPr/>
          <p:nvPr/>
        </p:nvGrpSpPr>
        <p:grpSpPr>
          <a:xfrm>
            <a:off x="5704763" y="1869743"/>
            <a:ext cx="2322396" cy="3125338"/>
            <a:chOff x="5704763" y="1869743"/>
            <a:chExt cx="2322396" cy="3125338"/>
          </a:xfrm>
        </p:grpSpPr>
        <p:sp>
          <p:nvSpPr>
            <p:cNvPr id="4" name="אליפסה 3"/>
            <p:cNvSpPr/>
            <p:nvPr/>
          </p:nvSpPr>
          <p:spPr>
            <a:xfrm>
              <a:off x="7233313" y="4486801"/>
              <a:ext cx="736980" cy="5082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" name="אליפסה 4"/>
            <p:cNvSpPr/>
            <p:nvPr/>
          </p:nvSpPr>
          <p:spPr>
            <a:xfrm>
              <a:off x="5704764" y="1869743"/>
              <a:ext cx="627797" cy="38213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אליפסה 6"/>
            <p:cNvSpPr/>
            <p:nvPr/>
          </p:nvSpPr>
          <p:spPr>
            <a:xfrm>
              <a:off x="7399362" y="1869743"/>
              <a:ext cx="627797" cy="38213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אליפסה 7"/>
            <p:cNvSpPr/>
            <p:nvPr/>
          </p:nvSpPr>
          <p:spPr>
            <a:xfrm>
              <a:off x="5704763" y="3182203"/>
              <a:ext cx="627797" cy="38213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אליפסה 8"/>
            <p:cNvSpPr/>
            <p:nvPr/>
          </p:nvSpPr>
          <p:spPr>
            <a:xfrm>
              <a:off x="7399362" y="3989695"/>
              <a:ext cx="627797" cy="38213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4723306"/>
            <a:ext cx="615514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FF0000"/>
                </a:solidFill>
              </a:rPr>
              <a:t>للمادّة </a:t>
            </a:r>
            <a:r>
              <a:rPr lang="en-US" sz="2000" dirty="0">
                <a:solidFill>
                  <a:srgbClr val="FF0000"/>
                </a:solidFill>
              </a:rPr>
              <a:t> Y  </a:t>
            </a:r>
            <a:r>
              <a:rPr lang="ar-SA" sz="2000" dirty="0">
                <a:solidFill>
                  <a:srgbClr val="FF0000"/>
                </a:solidFill>
              </a:rPr>
              <a:t>لا يمكن أن تكون </a:t>
            </a:r>
            <a:r>
              <a:rPr lang="ar-SA" sz="2000" dirty="0" err="1">
                <a:solidFill>
                  <a:srgbClr val="FF0000"/>
                </a:solidFill>
              </a:rPr>
              <a:t>ايزوميرات</a:t>
            </a:r>
            <a:r>
              <a:rPr lang="ar-SA" sz="2000" dirty="0">
                <a:solidFill>
                  <a:srgbClr val="FF0000"/>
                </a:solidFill>
              </a:rPr>
              <a:t> هندسيّة.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ar-SA" sz="2000" dirty="0">
                <a:solidFill>
                  <a:srgbClr val="FF0000"/>
                </a:solidFill>
              </a:rPr>
              <a:t>الاحتمالان (ب) وَ(ج) غير واردان بالحسبان.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W </a:t>
            </a:r>
            <a:r>
              <a:rPr lang="ar-SA" sz="2000" dirty="0">
                <a:solidFill>
                  <a:srgbClr val="FF0000"/>
                </a:solidFill>
              </a:rPr>
              <a:t>وَ </a:t>
            </a:r>
            <a:r>
              <a:rPr lang="en-US" sz="2000" dirty="0">
                <a:solidFill>
                  <a:srgbClr val="FF0000"/>
                </a:solidFill>
              </a:rPr>
              <a:t> Z</a:t>
            </a:r>
            <a:r>
              <a:rPr lang="ar-SA" sz="2000" dirty="0">
                <a:solidFill>
                  <a:srgbClr val="FF0000"/>
                </a:solidFill>
              </a:rPr>
              <a:t> كلاهما  ترانس،  الاحتمال (د) غير صحيح.</a:t>
            </a:r>
          </a:p>
          <a:p>
            <a:r>
              <a:rPr lang="ar-SA" sz="2000" dirty="0">
                <a:solidFill>
                  <a:srgbClr val="FF0000"/>
                </a:solidFill>
              </a:rPr>
              <a:t>الاحتمال (أ) هو الصحيح.</a:t>
            </a:r>
            <a:endParaRPr lang="he-IL" sz="2000" dirty="0">
              <a:solidFill>
                <a:srgbClr val="FF0000"/>
              </a:solidFill>
            </a:endParaRPr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F8CD1068-AA7E-42B2-B615-63015C92A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1118" y="234109"/>
            <a:ext cx="2751105" cy="720000"/>
          </a:xfrm>
        </p:spPr>
        <p:txBody>
          <a:bodyPr/>
          <a:lstStyle/>
          <a:p>
            <a:r>
              <a:rPr lang="ar-SA" dirty="0">
                <a:cs typeface="+mn-cs"/>
              </a:rPr>
              <a:t>سؤال</a:t>
            </a:r>
            <a:r>
              <a:rPr lang="he-IL" dirty="0">
                <a:cs typeface="+mn-cs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02420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216022"/>
            <a:ext cx="9890035" cy="720000"/>
          </a:xfrm>
        </p:spPr>
        <p:txBody>
          <a:bodyPr/>
          <a:lstStyle/>
          <a:p>
            <a:r>
              <a:rPr lang="ar-SA" dirty="0">
                <a:cs typeface="+mn-cs"/>
              </a:rPr>
              <a:t>سؤال</a:t>
            </a:r>
            <a:r>
              <a:rPr lang="he-IL" dirty="0">
                <a:cs typeface="+mn-cs"/>
              </a:rPr>
              <a:t> </a:t>
            </a:r>
            <a:r>
              <a:rPr lang="ar-SA" dirty="0">
                <a:cs typeface="+mn-cs"/>
              </a:rPr>
              <a:t>2</a:t>
            </a:r>
            <a:endParaRPr lang="he-IL" dirty="0"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936022"/>
            <a:ext cx="1027676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أمامك صيَغ لثلاثة مُركَّبات: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CCl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(g)</a:t>
            </a:r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،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CF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CCl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(g)</a:t>
            </a:r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،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CCl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3(g)</a:t>
            </a:r>
            <a:endParaRPr lang="ar-SA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أيّ مُركَّب هو </a:t>
            </a:r>
            <a:r>
              <a:rPr lang="ar-SA" sz="3200" dirty="0" err="1">
                <a:latin typeface="Arial" panose="020B0604020202020204" pitchFamily="34" charset="0"/>
                <a:cs typeface="Arial" panose="020B0604020202020204" pitchFamily="34" charset="0"/>
              </a:rPr>
              <a:t>إيزومير</a:t>
            </a:r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 للمُركَّب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4(g)</a:t>
            </a:r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؟ </a:t>
            </a:r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علِّل.</a:t>
            </a:r>
            <a:endParaRPr lang="he-I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601" y="4659668"/>
            <a:ext cx="301615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CCl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(g)</a:t>
            </a:r>
            <a:endParaRPr lang="he-IL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557" y="3302926"/>
            <a:ext cx="96626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نبحث عن نفس الصيغة الجزيئيّة (نفس عدد الذرات من كل عنصر)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(g)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784567" y="2718151"/>
            <a:ext cx="146031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الحلّ:</a:t>
            </a:r>
            <a:endParaRPr lang="he-IL" sz="3200" dirty="0">
              <a:solidFill>
                <a:srgbClr val="FF0000"/>
              </a:solidFill>
            </a:endParaRPr>
          </a:p>
        </p:txBody>
      </p: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9C3D5026-619B-4004-9471-4F2060400A2D}"/>
              </a:ext>
            </a:extLst>
          </p:cNvPr>
          <p:cNvCxnSpPr/>
          <p:nvPr/>
        </p:nvCxnSpPr>
        <p:spPr>
          <a:xfrm>
            <a:off x="1837770" y="3826146"/>
            <a:ext cx="0" cy="955839"/>
          </a:xfrm>
          <a:prstGeom prst="straightConnector1">
            <a:avLst/>
          </a:prstGeom>
          <a:ln w="76200"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568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74459" y="7937"/>
            <a:ext cx="11160000" cy="720000"/>
          </a:xfrm>
        </p:spPr>
        <p:txBody>
          <a:bodyPr/>
          <a:lstStyle/>
          <a:p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تلخيص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תוצאת תמונה עבור ‪1 butene and 2 butene isomers‬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r="34038" b="56751"/>
          <a:stretch/>
        </p:blipFill>
        <p:spPr bwMode="auto">
          <a:xfrm>
            <a:off x="307803" y="1433015"/>
            <a:ext cx="1766656" cy="84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 descr="What is ethane? - Quora"/>
          <p:cNvSpPr>
            <a:spLocks noChangeAspect="1" noChangeArrowheads="1"/>
          </p:cNvSpPr>
          <p:nvPr/>
        </p:nvSpPr>
        <p:spPr bwMode="auto">
          <a:xfrm>
            <a:off x="119697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8" descr="What is ethane? - Quora"/>
          <p:cNvSpPr>
            <a:spLocks noChangeAspect="1" noChangeArrowheads="1"/>
          </p:cNvSpPr>
          <p:nvPr/>
        </p:nvSpPr>
        <p:spPr bwMode="auto">
          <a:xfrm>
            <a:off x="121221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4459" y="497104"/>
            <a:ext cx="88301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تُصنَّف مركّبات الكربون إلى عائلات بحسب مجموعتها الوظيفيّة</a:t>
            </a:r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0" descr="Acetone | Structure, Uses and Properties of Aceto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8" r="33616"/>
          <a:stretch/>
        </p:blipFill>
        <p:spPr bwMode="auto">
          <a:xfrm>
            <a:off x="1335616" y="4696455"/>
            <a:ext cx="391899" cy="6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95" y="4729659"/>
            <a:ext cx="4000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8" descr="Ethanoic Acid - Properties, Structure, Uses and Reaction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7" r="59827"/>
          <a:stretch/>
        </p:blipFill>
        <p:spPr bwMode="auto">
          <a:xfrm>
            <a:off x="5240737" y="4643817"/>
            <a:ext cx="504968" cy="6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 descr="File:Ethyl-acetate-2D-flat.png - Wikimedia Common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2" r="41686"/>
          <a:stretch/>
        </p:blipFill>
        <p:spPr bwMode="auto">
          <a:xfrm>
            <a:off x="3902415" y="4679228"/>
            <a:ext cx="377869" cy="69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Phenol Formula &amp; Structu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751" y="1452386"/>
            <a:ext cx="664955" cy="82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קבוצה 14"/>
          <p:cNvGrpSpPr/>
          <p:nvPr/>
        </p:nvGrpSpPr>
        <p:grpSpPr>
          <a:xfrm>
            <a:off x="-300348" y="365171"/>
            <a:ext cx="11415932" cy="5999407"/>
            <a:chOff x="-300348" y="365171"/>
            <a:chExt cx="11415932" cy="599940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7F0C59C-8C60-41DC-8FA4-0D788553E1B5}"/>
                </a:ext>
              </a:extLst>
            </p:cNvPr>
            <p:cNvGrpSpPr/>
            <p:nvPr/>
          </p:nvGrpSpPr>
          <p:grpSpPr>
            <a:xfrm>
              <a:off x="-300348" y="365171"/>
              <a:ext cx="11094502" cy="5999407"/>
              <a:chOff x="-300348" y="365171"/>
              <a:chExt cx="11094502" cy="5999407"/>
            </a:xfrm>
          </p:grpSpPr>
          <p:graphicFrame>
            <p:nvGraphicFramePr>
              <p:cNvPr id="5" name="דיאגרמה 4"/>
              <p:cNvGraphicFramePr/>
              <p:nvPr>
                <p:extLst>
                  <p:ext uri="{D42A27DB-BD31-4B8C-83A1-F6EECF244321}">
                    <p14:modId xmlns:p14="http://schemas.microsoft.com/office/powerpoint/2010/main" val="1735943203"/>
                  </p:ext>
                </p:extLst>
              </p:nvPr>
            </p:nvGraphicFramePr>
            <p:xfrm>
              <a:off x="1" y="365171"/>
              <a:ext cx="9696246" cy="541796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  <p:pic>
            <p:nvPicPr>
              <p:cNvPr id="8202" name="Picture 10" descr="Difference Between Ethane and Ethanol | Compare the Difference ...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5429" y="3105200"/>
                <a:ext cx="988725" cy="5660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68241" y="4187588"/>
                <a:ext cx="833067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NH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CO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CHO     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COO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COOH          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               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OH</a:t>
                </a:r>
                <a:endParaRPr lang="he-IL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4" name="קבוצה 13"/>
              <p:cNvGrpSpPr/>
              <p:nvPr/>
            </p:nvGrpSpPr>
            <p:grpSpPr>
              <a:xfrm>
                <a:off x="68241" y="3132497"/>
                <a:ext cx="8330676" cy="852649"/>
                <a:chOff x="68241" y="3132497"/>
                <a:chExt cx="8330676" cy="852649"/>
              </a:xfrm>
            </p:grpSpPr>
            <p:pic>
              <p:nvPicPr>
                <p:cNvPr id="8206" name="Picture 14" descr="If the chemical formula of ethanol is C2H6O and its structural ...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96828" y="3173440"/>
                  <a:ext cx="974793" cy="6752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08" name="Picture 16" descr="Solved: 1. Dimethyl Ether Has A Boiling Point Of -24oC And ..."/>
                <p:cNvPicPr>
                  <a:picLocks noChangeAspect="1" noChangeArrowheads="1"/>
                </p:cNvPicPr>
                <p:nvPr/>
              </p:nvPicPr>
              <p:blipFill rotWithShape="1"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43" t="10480" r="50940" b="26087"/>
                <a:stretch/>
              </p:blipFill>
              <p:spPr bwMode="auto">
                <a:xfrm>
                  <a:off x="6045958" y="3173440"/>
                  <a:ext cx="1056834" cy="6752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10" name="Picture 18" descr="Ethanoic Acid - Properties, Structure, Uses and Reactions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9827"/>
                <a:stretch/>
              </p:blipFill>
              <p:spPr bwMode="auto">
                <a:xfrm>
                  <a:off x="4831307" y="3173440"/>
                  <a:ext cx="1009936" cy="6752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12" name="Picture 20" descr="Acetone | Structure, Uses and Properties of Acetone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36539" y="3173440"/>
                  <a:ext cx="1165810" cy="6752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14" name="Picture 22" descr="What is d difference between molecular formula of propanal and ..."/>
                <p:cNvPicPr>
                  <a:picLocks noChangeAspect="1" noChangeArrowheads="1"/>
                </p:cNvPicPr>
                <p:nvPr/>
              </p:nvPicPr>
              <p:blipFill rotWithShape="1"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353"/>
                <a:stretch/>
              </p:blipFill>
              <p:spPr bwMode="auto">
                <a:xfrm>
                  <a:off x="2483891" y="3173440"/>
                  <a:ext cx="951889" cy="6752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16" name="Picture 24" descr="File:Ethylamine-2D-flat.png - Wikimedia Commons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241" y="3195812"/>
                  <a:ext cx="897947" cy="60050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18" name="Picture 26" descr="File:Ethyl-acetate-2D-flat.png - Wikimedia Commons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62767" y="3170195"/>
                  <a:ext cx="1185941" cy="6924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3" name="קבוצה 12"/>
                <p:cNvGrpSpPr/>
                <p:nvPr/>
              </p:nvGrpSpPr>
              <p:grpSpPr>
                <a:xfrm>
                  <a:off x="619451" y="3132497"/>
                  <a:ext cx="7779466" cy="852649"/>
                  <a:chOff x="619451" y="3132497"/>
                  <a:chExt cx="7779466" cy="852649"/>
                </a:xfrm>
              </p:grpSpPr>
              <p:sp>
                <p:nvSpPr>
                  <p:cNvPr id="11" name="אליפסה 10"/>
                  <p:cNvSpPr/>
                  <p:nvPr/>
                </p:nvSpPr>
                <p:spPr>
                  <a:xfrm>
                    <a:off x="8024884" y="3388224"/>
                    <a:ext cx="374033" cy="283025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" name="אליפסה 29"/>
                  <p:cNvSpPr/>
                  <p:nvPr/>
                </p:nvSpPr>
                <p:spPr>
                  <a:xfrm>
                    <a:off x="6387358" y="3374910"/>
                    <a:ext cx="374033" cy="283025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" name="אליפסה 30"/>
                  <p:cNvSpPr/>
                  <p:nvPr/>
                </p:nvSpPr>
                <p:spPr>
                  <a:xfrm>
                    <a:off x="5333500" y="3195812"/>
                    <a:ext cx="535039" cy="789334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" name="אליפסה 31"/>
                  <p:cNvSpPr/>
                  <p:nvPr/>
                </p:nvSpPr>
                <p:spPr>
                  <a:xfrm>
                    <a:off x="619451" y="3182164"/>
                    <a:ext cx="374033" cy="652857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" name="אליפסה 32"/>
                  <p:cNvSpPr/>
                  <p:nvPr/>
                </p:nvSpPr>
                <p:spPr>
                  <a:xfrm>
                    <a:off x="1540498" y="3170195"/>
                    <a:ext cx="374033" cy="501053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" name="אליפסה 33"/>
                  <p:cNvSpPr/>
                  <p:nvPr/>
                </p:nvSpPr>
                <p:spPr>
                  <a:xfrm>
                    <a:off x="2990946" y="3132497"/>
                    <a:ext cx="472130" cy="579696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" name="אליפסה 34"/>
                  <p:cNvSpPr/>
                  <p:nvPr/>
                </p:nvSpPr>
                <p:spPr>
                  <a:xfrm>
                    <a:off x="3843556" y="3195812"/>
                    <a:ext cx="436728" cy="600501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4" name="מלבן 3"/>
              <p:cNvSpPr/>
              <p:nvPr/>
            </p:nvSpPr>
            <p:spPr>
              <a:xfrm>
                <a:off x="2504208" y="4874077"/>
                <a:ext cx="6092825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ar-SA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أ</a:t>
                </a:r>
                <a:r>
                  <a:rPr lang="ar-LB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ميد</a:t>
                </a:r>
                <a:r>
                  <a:rPr lang="he-IL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– 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-CO-NH-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b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he-IL" sz="24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ar-LB" sz="24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مثال</a:t>
                </a:r>
                <a:r>
                  <a:rPr lang="he-IL" sz="24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CH</a:t>
                </a:r>
                <a:r>
                  <a:rPr lang="en-US" sz="2000" baseline="-25000" dirty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CH</a:t>
                </a:r>
                <a:r>
                  <a:rPr lang="en-US" sz="2000" baseline="-25000" dirty="0">
                    <a:latin typeface="Arial" pitchFamily="34" charset="0"/>
                    <a:cs typeface="Arial" pitchFamily="34" charset="0"/>
                  </a:rPr>
                  <a:t>2 </a:t>
                </a:r>
                <a:r>
                  <a:rPr lang="en-US" sz="20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-CO-NH- 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CH</a:t>
                </a:r>
                <a:r>
                  <a:rPr lang="en-US" sz="2000" baseline="-25000" dirty="0">
                    <a:latin typeface="Arial" pitchFamily="34" charset="0"/>
                    <a:cs typeface="Arial" pitchFamily="34" charset="0"/>
                  </a:rPr>
                  <a:t>3</a:t>
                </a:r>
                <a:endParaRPr lang="he-IL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מלבן 5"/>
              <p:cNvSpPr/>
              <p:nvPr/>
            </p:nvSpPr>
            <p:spPr>
              <a:xfrm>
                <a:off x="-300348" y="5656692"/>
                <a:ext cx="1009811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ar-SA" sz="2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الإيزوميرات</a:t>
                </a:r>
                <a:r>
                  <a:rPr lang="ar-SA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هي مُركّبات لها نفس الصيغة الجُزيئيّة، وتختلف في الصيغة البنائيّة</a:t>
                </a:r>
              </a:p>
              <a:p>
                <a:r>
                  <a:rPr lang="ar-SA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توجد </a:t>
                </a:r>
                <a:r>
                  <a:rPr lang="ar-SA" sz="2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للألكينات</a:t>
                </a:r>
                <a:r>
                  <a:rPr lang="ar-SA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بالإضافة إلى </a:t>
                </a:r>
                <a:r>
                  <a:rPr lang="ar-SA" sz="2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الإيزوميرات</a:t>
                </a:r>
                <a:r>
                  <a:rPr lang="ar-SA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البنائيّة الّتي ذُكرَت سابقًا، </a:t>
                </a:r>
                <a:r>
                  <a:rPr lang="ar-SA" sz="2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إيزوميرات</a:t>
                </a:r>
                <a:r>
                  <a:rPr lang="ar-SA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هندسيّة  بمبنى سيس </a:t>
                </a:r>
                <a:r>
                  <a:rPr lang="ar-SA" sz="2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وترانس</a:t>
                </a:r>
                <a:endParaRPr lang="he-IL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099" y="3753480"/>
              <a:ext cx="609600" cy="94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8" t="62894" r="74103" b="28176"/>
            <a:stretch/>
          </p:blipFill>
          <p:spPr bwMode="auto">
            <a:xfrm>
              <a:off x="9696247" y="4729659"/>
              <a:ext cx="1419337" cy="653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מלבן 15"/>
          <p:cNvSpPr/>
          <p:nvPr/>
        </p:nvSpPr>
        <p:spPr>
          <a:xfrm>
            <a:off x="6317567" y="5321107"/>
            <a:ext cx="1009470" cy="3376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78211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A488777-C356-41FC-992C-BE944AE61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47782" y="414720"/>
            <a:ext cx="11160000" cy="720000"/>
          </a:xfrm>
        </p:spPr>
        <p:txBody>
          <a:bodyPr/>
          <a:lstStyle/>
          <a:p>
            <a:r>
              <a:rPr lang="ar-SA" sz="3200" dirty="0">
                <a:cs typeface="+mn-cs"/>
              </a:rPr>
              <a:t>مهمّة بيتيّة - أكمِل الجدول أدناه بعد مشاهدة الفيلم الموجود في الرابط </a:t>
            </a:r>
            <a:br>
              <a:rPr lang="ar-SA" sz="3200" dirty="0">
                <a:cs typeface="+mn-cs"/>
              </a:rPr>
            </a:br>
            <a:r>
              <a:rPr lang="ar-SA" sz="3200" dirty="0">
                <a:cs typeface="+mn-cs"/>
              </a:rPr>
              <a:t>التالي والّذي يُلخِّص مركّبات الكربون </a:t>
            </a:r>
            <a:r>
              <a:rPr lang="ar-SA" sz="3200">
                <a:cs typeface="+mn-cs"/>
              </a:rPr>
              <a:t>ومجموعاتها الوظيفيّة</a:t>
            </a:r>
            <a:endParaRPr lang="he-IL" sz="3200" dirty="0">
              <a:cs typeface="+mn-cs"/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578908"/>
              </p:ext>
            </p:extLst>
          </p:nvPr>
        </p:nvGraphicFramePr>
        <p:xfrm>
          <a:off x="53737" y="2032020"/>
          <a:ext cx="9730856" cy="424815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803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6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6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4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العائلة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المجموعة</a:t>
                      </a:r>
                      <a:r>
                        <a:rPr lang="ar-SA" sz="2400" baseline="0" dirty="0">
                          <a:effectLst/>
                        </a:rPr>
                        <a:t> الوظيفيّة الّتي تميّزها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اسم المجموعة الوظيفيّة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مثال مُلائم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51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</a:rPr>
                        <a:t>الألكانات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 err="1">
                          <a:effectLst/>
                        </a:rPr>
                        <a:t>الألكينات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 err="1">
                          <a:effectLst/>
                        </a:rPr>
                        <a:t>الألكاينات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-OH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 err="1">
                          <a:effectLst/>
                        </a:rPr>
                        <a:t>هيدروكسيليّة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CH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3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OCH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CH</a:t>
                      </a:r>
                      <a:r>
                        <a:rPr lang="en-US" sz="2000" baseline="-25000" dirty="0">
                          <a:effectLst/>
                        </a:rPr>
                        <a:t>3</a:t>
                      </a:r>
                      <a:r>
                        <a:rPr lang="en-US" sz="2000" dirty="0">
                          <a:effectLst/>
                        </a:rPr>
                        <a:t>CH</a:t>
                      </a:r>
                      <a:r>
                        <a:rPr lang="en-US" sz="2000" baseline="-25000" dirty="0">
                          <a:effectLst/>
                        </a:rPr>
                        <a:t>2</a:t>
                      </a:r>
                      <a:r>
                        <a:rPr lang="en-US" sz="2000" dirty="0">
                          <a:effectLst/>
                        </a:rPr>
                        <a:t>COOH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-COO-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NH</a:t>
                      </a:r>
                      <a:r>
                        <a:rPr lang="en-US" sz="2000" baseline="-25000" dirty="0">
                          <a:effectLst/>
                        </a:rPr>
                        <a:t>2</a:t>
                      </a:r>
                      <a:r>
                        <a:rPr lang="he-IL" sz="2000">
                          <a:effectLst/>
                        </a:rPr>
                        <a:t>-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 err="1">
                          <a:effectLst/>
                        </a:rPr>
                        <a:t>الكيتونات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err="1">
                          <a:effectLst/>
                        </a:rPr>
                        <a:t>الألديهيدات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מלבן 2"/>
          <p:cNvSpPr/>
          <p:nvPr/>
        </p:nvSpPr>
        <p:spPr>
          <a:xfrm>
            <a:off x="187086" y="1447802"/>
            <a:ext cx="8518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https://www.youtube.com/watch?v=mAjrnZ-znkY&amp;feature=related</a:t>
            </a:r>
            <a:endParaRPr lang="en-US" sz="2400" dirty="0"/>
          </a:p>
        </p:txBody>
      </p:sp>
      <p:sp>
        <p:nvSpPr>
          <p:cNvPr id="4" name="מלבן 3"/>
          <p:cNvSpPr/>
          <p:nvPr/>
        </p:nvSpPr>
        <p:spPr>
          <a:xfrm>
            <a:off x="95250" y="6202541"/>
            <a:ext cx="21387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SA" sz="4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عملًا مُمتعًا</a:t>
            </a:r>
            <a:endParaRPr lang="he-IL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1560" y="2065393"/>
            <a:ext cx="233707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بإمكانك مسح رابط الفيلم</a:t>
            </a:r>
            <a:endParaRPr lang="he-IL" sz="20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509" y="18222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36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808259" y="213094"/>
            <a:ext cx="11160000" cy="720000"/>
          </a:xfrm>
        </p:spPr>
        <p:txBody>
          <a:bodyPr/>
          <a:lstStyle/>
          <a:p>
            <a:r>
              <a:rPr lang="ar-SA" dirty="0">
                <a:cs typeface="+mn-cs"/>
              </a:rPr>
              <a:t>ما المشترك بين الصّور التالية؟ </a:t>
            </a:r>
            <a:endParaRPr lang="he-IL" dirty="0">
              <a:cs typeface="+mn-cs"/>
            </a:endParaRPr>
          </a:p>
        </p:txBody>
      </p:sp>
      <p:sp>
        <p:nvSpPr>
          <p:cNvPr id="3" name="AutoShape 2" descr="ע.ש.ל שמעון, בתל אביב - טלפון, שעות פתיחה ועוד בדפי זהב"/>
          <p:cNvSpPr>
            <a:spLocks noChangeAspect="1" noChangeArrowheads="1"/>
          </p:cNvSpPr>
          <p:nvPr/>
        </p:nvSpPr>
        <p:spPr bwMode="auto">
          <a:xfrm>
            <a:off x="119697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AutoShape 4" descr="ע.ש.ל שמעון, בתל אביב - טלפון, שעות פתיחה ועוד בדפי זהב"/>
          <p:cNvSpPr>
            <a:spLocks noChangeAspect="1" noChangeArrowheads="1"/>
          </p:cNvSpPr>
          <p:nvPr/>
        </p:nvSpPr>
        <p:spPr bwMode="auto">
          <a:xfrm>
            <a:off x="121221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150" name="Picture 6" descr="ע.ש.ל שמעון, בתל אביב - טלפון, שעות פתיחה ועוד בדפי זה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6281"/>
            <a:ext cx="2702257" cy="27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נר - פירוש חלומות ופתרון חלומות: סדנת החלומות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8" t="7389" r="5769"/>
          <a:stretch/>
        </p:blipFill>
        <p:spPr bwMode="auto">
          <a:xfrm>
            <a:off x="2750383" y="3166281"/>
            <a:ext cx="2490357" cy="27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המשרד להגנת הסביבה: לסגור את בתי הזיקוק בחיפה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523"/>
            <a:ext cx="2702257" cy="209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שאלת השאלות: כמה זמן באמת מחזיק יין פתוח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83" y="1006523"/>
            <a:ext cx="2538483" cy="21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אלכוג'ל להיגיינת הידיים | ג'ל הגיינה לידיים | טיפוח גוף | טיפוח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19" y="1006521"/>
            <a:ext cx="2640842" cy="215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אצטון 100 מ&quot;ל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8" t="9543" r="23015" b="8979"/>
          <a:stretch/>
        </p:blipFill>
        <p:spPr bwMode="auto">
          <a:xfrm>
            <a:off x="6478981" y="1006522"/>
            <a:ext cx="802208" cy="215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אקמולי | סופר-פארם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250" y="1006522"/>
            <a:ext cx="1199866" cy="215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כמה פלסטיק צורכת משפחה ישראלית ממוצעת?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563" y="3166281"/>
            <a:ext cx="3271554" cy="27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/>
          <p:cNvSpPr/>
          <p:nvPr/>
        </p:nvSpPr>
        <p:spPr>
          <a:xfrm>
            <a:off x="8710636" y="2380871"/>
            <a:ext cx="298190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جميعها تشمل </a:t>
            </a:r>
          </a:p>
          <a:p>
            <a:pPr algn="ctr"/>
            <a:r>
              <a:rPr lang="ar-S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مركّبات كربون</a:t>
            </a:r>
          </a:p>
          <a:p>
            <a:pPr algn="ctr"/>
            <a:r>
              <a:rPr lang="ar-SA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(موادّ عضويّة)</a:t>
            </a:r>
            <a:endParaRPr lang="he-IL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828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200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431636" y="3016112"/>
            <a:ext cx="10389322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1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  <p:extLst>
      <p:ext uri="{BB962C8B-B14F-4D97-AF65-F5344CB8AC3E}">
        <p14:creationId xmlns:p14="http://schemas.microsoft.com/office/powerpoint/2010/main" val="1668024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-549331" y="695812"/>
            <a:ext cx="11160000" cy="720000"/>
          </a:xfrm>
        </p:spPr>
        <p:txBody>
          <a:bodyPr/>
          <a:lstStyle/>
          <a:p>
            <a:r>
              <a:rPr lang="ar-SA" sz="5400" dirty="0">
                <a:cs typeface="+mn-cs"/>
              </a:rPr>
              <a:t>ماذا سنتعلّم في هذا الدرس؟</a:t>
            </a:r>
            <a:endParaRPr lang="he-IL" sz="5400" dirty="0">
              <a:cs typeface="+mn-cs"/>
            </a:endParaRP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0" y="1619670"/>
            <a:ext cx="9000000" cy="4152517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4000" dirty="0">
                <a:cs typeface="+mn-cs"/>
              </a:rPr>
              <a:t>تصنيف مركبّات الكربون إلى عائلات على أساس المجموعات الوظيفيّة  </a:t>
            </a:r>
          </a:p>
          <a:p>
            <a:pPr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4000" dirty="0">
                <a:cs typeface="+mn-cs"/>
              </a:rPr>
              <a:t>ظاهرة </a:t>
            </a:r>
            <a:r>
              <a:rPr lang="ar-SA" sz="4000" dirty="0" err="1">
                <a:cs typeface="+mn-cs"/>
              </a:rPr>
              <a:t>الإيزوميريا</a:t>
            </a:r>
            <a:r>
              <a:rPr lang="ar-SA" sz="4000" dirty="0">
                <a:cs typeface="+mn-cs"/>
              </a:rPr>
              <a:t> (</a:t>
            </a:r>
            <a:r>
              <a:rPr lang="ar-SA" sz="4000" dirty="0" err="1">
                <a:cs typeface="+mn-cs"/>
              </a:rPr>
              <a:t>ايزوميريا</a:t>
            </a:r>
            <a:r>
              <a:rPr lang="ar-SA" sz="4000" dirty="0">
                <a:cs typeface="+mn-cs"/>
              </a:rPr>
              <a:t> بنائيّة </a:t>
            </a:r>
            <a:r>
              <a:rPr lang="ar-SA" sz="4000" dirty="0" err="1">
                <a:cs typeface="+mn-cs"/>
              </a:rPr>
              <a:t>وإيزوميريا</a:t>
            </a:r>
            <a:r>
              <a:rPr lang="ar-SA" sz="4000" dirty="0">
                <a:cs typeface="+mn-cs"/>
              </a:rPr>
              <a:t> هندسيّة)</a:t>
            </a:r>
            <a:endParaRPr lang="he-IL" sz="4000" dirty="0"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" t="7304" b="5656"/>
          <a:stretch/>
        </p:blipFill>
        <p:spPr bwMode="auto">
          <a:xfrm>
            <a:off x="68234" y="996291"/>
            <a:ext cx="8720920" cy="483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לבן 4"/>
          <p:cNvSpPr/>
          <p:nvPr/>
        </p:nvSpPr>
        <p:spPr>
          <a:xfrm>
            <a:off x="360552" y="336591"/>
            <a:ext cx="81772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استخدامات مركّبات الكربون (الكيمياء العضويّة) في الحياة اليوميّة</a:t>
            </a:r>
            <a:endParaRPr lang="he-IL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0886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9"/>
          <a:stretch/>
        </p:blipFill>
        <p:spPr bwMode="auto">
          <a:xfrm>
            <a:off x="0" y="1146412"/>
            <a:ext cx="4858603" cy="51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9"/>
          <a:stretch/>
        </p:blipFill>
        <p:spPr bwMode="auto">
          <a:xfrm>
            <a:off x="5210032" y="1146412"/>
            <a:ext cx="4572000" cy="51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3"/>
          <p:cNvSpPr/>
          <p:nvPr/>
        </p:nvSpPr>
        <p:spPr>
          <a:xfrm>
            <a:off x="1690156" y="883833"/>
            <a:ext cx="14782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روائح ذكيّة</a:t>
            </a:r>
            <a:endParaRPr lang="he-IL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6659905" y="733485"/>
            <a:ext cx="16722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روائح كريهة</a:t>
            </a:r>
            <a:endParaRPr lang="he-IL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95530" y="201839"/>
            <a:ext cx="94851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2060"/>
                </a:solidFill>
              </a:rPr>
              <a:t>قسم من مركّبات الكربون مسؤول عن بعض الروائح التي نصادفها بحياتنا اليوميّة</a:t>
            </a:r>
            <a:endParaRPr lang="he-I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99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cs typeface="+mn-cs"/>
              </a:rPr>
              <a:t>معرفة مُسبقة</a:t>
            </a:r>
            <a:endParaRPr lang="he-IL" dirty="0">
              <a:cs typeface="+mn-cs"/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-612532" y="5120325"/>
            <a:ext cx="9869215" cy="54000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endParaRPr lang="ar-SA" sz="2800" dirty="0">
              <a:cs typeface="+mn-cs"/>
            </a:endParaRPr>
          </a:p>
          <a:p>
            <a:pPr marL="514350" indent="-51435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endParaRPr lang="ar-SA" sz="2800" dirty="0">
              <a:cs typeface="+mn-cs"/>
            </a:endParaRPr>
          </a:p>
          <a:p>
            <a:pPr marL="514350" indent="-51435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4400" dirty="0">
                <a:cs typeface="+mn-cs"/>
              </a:rPr>
              <a:t>صيغة جزيئيّة</a:t>
            </a:r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en-US" sz="2800" dirty="0">
                <a:cs typeface="+mn-cs"/>
              </a:rPr>
              <a:t>C</a:t>
            </a:r>
            <a:r>
              <a:rPr lang="en-US" sz="2800" baseline="-25000" dirty="0">
                <a:cs typeface="+mn-cs"/>
              </a:rPr>
              <a:t>6</a:t>
            </a:r>
            <a:r>
              <a:rPr lang="en-US" sz="2800" dirty="0">
                <a:cs typeface="+mn-cs"/>
              </a:rPr>
              <a:t>H</a:t>
            </a:r>
            <a:r>
              <a:rPr lang="en-US" sz="2800" baseline="-25000" dirty="0">
                <a:cs typeface="+mn-cs"/>
              </a:rPr>
              <a:t>12</a:t>
            </a:r>
            <a:r>
              <a:rPr lang="en-US" sz="2800" dirty="0">
                <a:cs typeface="+mn-cs"/>
              </a:rPr>
              <a:t>, HCl, H</a:t>
            </a:r>
            <a:r>
              <a:rPr lang="en-US" sz="2800" baseline="-25000" dirty="0">
                <a:cs typeface="+mn-cs"/>
              </a:rPr>
              <a:t>2</a:t>
            </a:r>
            <a:r>
              <a:rPr lang="en-US" sz="2800" dirty="0">
                <a:cs typeface="+mn-cs"/>
              </a:rPr>
              <a:t>CO</a:t>
            </a:r>
            <a:r>
              <a:rPr lang="en-US" sz="2800" baseline="-25000" dirty="0">
                <a:cs typeface="+mn-cs"/>
              </a:rPr>
              <a:t>3</a:t>
            </a:r>
            <a:r>
              <a:rPr lang="en-US" sz="2800" dirty="0">
                <a:cs typeface="+mn-cs"/>
              </a:rPr>
              <a:t>, H</a:t>
            </a:r>
            <a:r>
              <a:rPr lang="en-US" sz="2800" baseline="-25000" dirty="0">
                <a:cs typeface="+mn-cs"/>
              </a:rPr>
              <a:t>2</a:t>
            </a:r>
            <a:r>
              <a:rPr lang="en-US" sz="2800" dirty="0">
                <a:cs typeface="+mn-cs"/>
              </a:rPr>
              <a:t>O</a:t>
            </a:r>
            <a:r>
              <a:rPr lang="en-US" sz="2800" baseline="-25000" dirty="0">
                <a:cs typeface="+mn-cs"/>
              </a:rPr>
              <a:t>2</a:t>
            </a:r>
            <a:r>
              <a:rPr lang="en-US" sz="2800" dirty="0">
                <a:cs typeface="+mn-cs"/>
              </a:rPr>
              <a:t>, C</a:t>
            </a:r>
            <a:r>
              <a:rPr lang="en-US" sz="2800" baseline="-25000" dirty="0">
                <a:cs typeface="+mn-cs"/>
              </a:rPr>
              <a:t>5</a:t>
            </a:r>
            <a:r>
              <a:rPr lang="en-US" sz="2800" dirty="0">
                <a:cs typeface="+mn-cs"/>
              </a:rPr>
              <a:t>H</a:t>
            </a:r>
            <a:r>
              <a:rPr lang="en-US" sz="2800" baseline="-25000" dirty="0">
                <a:cs typeface="+mn-cs"/>
              </a:rPr>
              <a:t>12</a:t>
            </a:r>
            <a:r>
              <a:rPr lang="en-US" sz="2800" dirty="0">
                <a:cs typeface="+mn-cs"/>
              </a:rPr>
              <a:t>O</a:t>
            </a:r>
            <a:endParaRPr lang="ar-SA" sz="2800" dirty="0">
              <a:cs typeface="+mn-cs"/>
            </a:endParaRPr>
          </a:p>
          <a:p>
            <a:pPr marL="514350" indent="-51435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4400" dirty="0">
                <a:cs typeface="+mn-cs"/>
              </a:rPr>
              <a:t>صيغة تمثيل إلكترونيّ للجزيئات</a:t>
            </a:r>
          </a:p>
          <a:p>
            <a:pPr marL="514350" indent="-51435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endParaRPr lang="ar-SA" sz="4400" dirty="0">
              <a:cs typeface="+mn-cs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endParaRPr lang="he-IL" sz="2000" dirty="0">
              <a:cs typeface="+mn-cs"/>
            </a:endParaRPr>
          </a:p>
        </p:txBody>
      </p:sp>
      <p:sp>
        <p:nvSpPr>
          <p:cNvPr id="5" name="AutoShape 10" descr="Department of Chemistry University of Texas at Austin LEWIS ..."/>
          <p:cNvSpPr>
            <a:spLocks noChangeAspect="1" noChangeArrowheads="1"/>
          </p:cNvSpPr>
          <p:nvPr/>
        </p:nvSpPr>
        <p:spPr bwMode="auto">
          <a:xfrm>
            <a:off x="119697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12" descr="Department of Chemistry University of Texas at Austin LEWIS ..."/>
          <p:cNvSpPr>
            <a:spLocks noChangeAspect="1" noChangeArrowheads="1"/>
          </p:cNvSpPr>
          <p:nvPr/>
        </p:nvSpPr>
        <p:spPr bwMode="auto">
          <a:xfrm>
            <a:off x="121221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14" descr="Department of Chemistry University of Texas at Austin LEWIS ..."/>
          <p:cNvSpPr>
            <a:spLocks noChangeAspect="1" noChangeArrowheads="1"/>
          </p:cNvSpPr>
          <p:nvPr/>
        </p:nvSpPr>
        <p:spPr bwMode="auto">
          <a:xfrm>
            <a:off x="1227455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AutoShape 4" descr="How is the Lewis structure for hydrochloric acid determined? - Quora"/>
          <p:cNvSpPr>
            <a:spLocks noChangeAspect="1" noChangeArrowheads="1"/>
          </p:cNvSpPr>
          <p:nvPr/>
        </p:nvSpPr>
        <p:spPr bwMode="auto">
          <a:xfrm>
            <a:off x="1242695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AutoShape 6" descr="How is the Lewis structure for hydrochloric acid determined? - Quora"/>
          <p:cNvSpPr>
            <a:spLocks noChangeAspect="1" noChangeArrowheads="1"/>
          </p:cNvSpPr>
          <p:nvPr/>
        </p:nvSpPr>
        <p:spPr bwMode="auto">
          <a:xfrm>
            <a:off x="1257935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4344" name="Picture 8" descr="What is a Lewis dot diagram? Is there a different one for eac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543" y="3824216"/>
            <a:ext cx="3703153" cy="148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Dot Diagram Of H2o2 - Dat Wiring Diagram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" t="31618" r="5395" b="13372"/>
          <a:stretch/>
        </p:blipFill>
        <p:spPr bwMode="auto">
          <a:xfrm>
            <a:off x="129653" y="4042000"/>
            <a:ext cx="4960961" cy="142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Top Teaching Methods - Activating Prior Knowled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0" t="39660" r="16168" b="16824"/>
          <a:stretch/>
        </p:blipFill>
        <p:spPr bwMode="auto">
          <a:xfrm>
            <a:off x="88709" y="64801"/>
            <a:ext cx="1234721" cy="109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410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cs typeface="+mn-cs"/>
              </a:rPr>
              <a:t>معلومات حول ذرّة الكربون</a:t>
            </a:r>
            <a:endParaRPr lang="he-IL" dirty="0">
              <a:cs typeface="+mn-cs"/>
            </a:endParaRPr>
          </a:p>
        </p:txBody>
      </p:sp>
      <p:sp>
        <p:nvSpPr>
          <p:cNvPr id="5" name="AutoShape 10" descr="Department of Chemistry University of Texas at Austin LEWIS ..."/>
          <p:cNvSpPr>
            <a:spLocks noChangeAspect="1" noChangeArrowheads="1"/>
          </p:cNvSpPr>
          <p:nvPr/>
        </p:nvSpPr>
        <p:spPr bwMode="auto">
          <a:xfrm>
            <a:off x="119697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12" descr="Department of Chemistry University of Texas at Austin LEWIS ..."/>
          <p:cNvSpPr>
            <a:spLocks noChangeAspect="1" noChangeArrowheads="1"/>
          </p:cNvSpPr>
          <p:nvPr/>
        </p:nvSpPr>
        <p:spPr bwMode="auto">
          <a:xfrm>
            <a:off x="121221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14" descr="Department of Chemistry University of Texas at Austin LEWIS ..."/>
          <p:cNvSpPr>
            <a:spLocks noChangeAspect="1" noChangeArrowheads="1"/>
          </p:cNvSpPr>
          <p:nvPr/>
        </p:nvSpPr>
        <p:spPr bwMode="auto">
          <a:xfrm>
            <a:off x="1227455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cxnSp>
        <p:nvCxnSpPr>
          <p:cNvPr id="14" name="מחבר חץ ישר 13"/>
          <p:cNvCxnSpPr>
            <a:stCxn id="8" idx="2"/>
            <a:endCxn id="8" idx="2"/>
          </p:cNvCxnSpPr>
          <p:nvPr/>
        </p:nvCxnSpPr>
        <p:spPr>
          <a:xfrm>
            <a:off x="6793955" y="268009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לבן 2"/>
          <p:cNvSpPr/>
          <p:nvPr/>
        </p:nvSpPr>
        <p:spPr>
          <a:xfrm>
            <a:off x="-27296" y="960941"/>
            <a:ext cx="965603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ar-LB" sz="3200" dirty="0"/>
              <a:t>ذر</a:t>
            </a:r>
            <a:r>
              <a:rPr lang="ar-SA" sz="3200" dirty="0"/>
              <a:t>ّ</a:t>
            </a:r>
            <a:r>
              <a:rPr lang="ar-LB" sz="3200" dirty="0"/>
              <a:t>ة الكربون</a:t>
            </a:r>
            <a:r>
              <a:rPr lang="ar-SA" sz="3200" dirty="0"/>
              <a:t> هي</a:t>
            </a:r>
            <a:r>
              <a:rPr lang="ar-LB" sz="3200" dirty="0"/>
              <a:t> </a:t>
            </a:r>
            <a:r>
              <a:rPr lang="ar-SA" sz="3200" dirty="0"/>
              <a:t>أ</a:t>
            </a:r>
            <a:r>
              <a:rPr lang="ar-LB" sz="3200" dirty="0"/>
              <a:t>صغر</a:t>
            </a:r>
            <a:r>
              <a:rPr lang="he-IL" sz="3200" dirty="0"/>
              <a:t> </a:t>
            </a:r>
            <a:r>
              <a:rPr lang="ar-LB" sz="3200" dirty="0"/>
              <a:t>ذر</a:t>
            </a:r>
            <a:r>
              <a:rPr lang="ar-SA" sz="3200" dirty="0"/>
              <a:t>ّ</a:t>
            </a:r>
            <a:r>
              <a:rPr lang="ar-LB" sz="3200" dirty="0"/>
              <a:t>ة في </a:t>
            </a:r>
            <a:r>
              <a:rPr lang="ar-SA" sz="3200" dirty="0"/>
              <a:t>العائلة الرابعة في الجدول الدوريّ</a:t>
            </a:r>
            <a:r>
              <a:rPr lang="he-IL" sz="3200" dirty="0"/>
              <a:t> </a:t>
            </a:r>
          </a:p>
          <a:p>
            <a:pPr marL="457200" indent="-457200" eaLnBrk="0" hangingPunct="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ar-SA" sz="3200" dirty="0"/>
              <a:t>تستطيع ذرّة الكربون </a:t>
            </a:r>
            <a:r>
              <a:rPr lang="ar-LB" sz="3200" dirty="0"/>
              <a:t>تكوين</a:t>
            </a:r>
            <a:r>
              <a:rPr lang="he-IL" sz="3200" dirty="0"/>
              <a:t> </a:t>
            </a:r>
            <a:r>
              <a:rPr lang="he-I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he-IL" sz="3200" dirty="0"/>
              <a:t> </a:t>
            </a:r>
            <a:r>
              <a:rPr lang="ar-SA" sz="3200" dirty="0"/>
              <a:t>روابط</a:t>
            </a:r>
            <a:r>
              <a:rPr lang="ar-LB" sz="3200" dirty="0"/>
              <a:t> كوف</a:t>
            </a:r>
            <a:r>
              <a:rPr lang="ar-SA" sz="3200" dirty="0"/>
              <a:t>ا</a:t>
            </a:r>
            <a:r>
              <a:rPr lang="ar-LB" sz="3200" dirty="0"/>
              <a:t>لن</a:t>
            </a:r>
            <a:r>
              <a:rPr lang="ar-SA" sz="3200" dirty="0" err="1"/>
              <a:t>تيّة</a:t>
            </a:r>
            <a:r>
              <a:rPr lang="ar-SA" sz="3200" dirty="0"/>
              <a:t> حتّى تصِل للتركيب الإلكترونيّ المُستقرّ</a:t>
            </a:r>
          </a:p>
          <a:p>
            <a:pPr marL="457200" indent="-457200" eaLnBrk="0" hangingPunct="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endParaRPr lang="ar-SA" sz="3200" dirty="0"/>
          </a:p>
          <a:p>
            <a:pPr marL="457200" indent="-457200" eaLnBrk="0" hangingPunct="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ar-SA" sz="3200" dirty="0"/>
              <a:t>يُشكّل عنصر الكربون النسبة الوزنيّة الأكبر في مُركّبات الكربون</a:t>
            </a:r>
          </a:p>
          <a:p>
            <a:pPr marL="457200" indent="-457200" eaLnBrk="0" hangingPunct="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ar-SA" sz="3200" dirty="0"/>
              <a:t>عدد ال</a:t>
            </a:r>
            <a:r>
              <a:rPr lang="ar-LB" sz="3200" dirty="0"/>
              <a:t>م</a:t>
            </a:r>
            <a:r>
              <a:rPr lang="ar-SA" sz="3200" dirty="0"/>
              <a:t>ُ</a:t>
            </a:r>
            <a:r>
              <a:rPr lang="ar-LB" sz="3200" dirty="0"/>
              <a:t>رك</a:t>
            </a:r>
            <a:r>
              <a:rPr lang="ar-SA" sz="3200" dirty="0"/>
              <a:t>ّ</a:t>
            </a:r>
            <a:r>
              <a:rPr lang="ar-LB" sz="3200" dirty="0"/>
              <a:t>بات </a:t>
            </a:r>
            <a:r>
              <a:rPr lang="ar-SA" sz="3200" dirty="0"/>
              <a:t>الّتي يشترك بها ا</a:t>
            </a:r>
            <a:r>
              <a:rPr lang="ar-LB" sz="3200" dirty="0"/>
              <a:t>لكربون </a:t>
            </a:r>
            <a:r>
              <a:rPr lang="ar-SA" sz="3200" dirty="0"/>
              <a:t>إلى جانب ال</a:t>
            </a:r>
            <a:r>
              <a:rPr lang="ar-LB" sz="3200" dirty="0"/>
              <a:t>هيدروجين</a:t>
            </a:r>
            <a:r>
              <a:rPr lang="ar-SA" sz="3200" dirty="0"/>
              <a:t> هو هائل</a:t>
            </a:r>
            <a:endParaRPr lang="he-IL" sz="3200" dirty="0"/>
          </a:p>
          <a:p>
            <a:pPr eaLnBrk="0" hangingPunct="0">
              <a:lnSpc>
                <a:spcPct val="150000"/>
              </a:lnSpc>
              <a:buClr>
                <a:srgbClr val="00B0F0"/>
              </a:buClr>
              <a:defRPr/>
            </a:pPr>
            <a:endParaRPr lang="ar-SA" sz="3200" dirty="0"/>
          </a:p>
        </p:txBody>
      </p:sp>
      <p:pic>
        <p:nvPicPr>
          <p:cNvPr id="9" name="Picture 2" descr="תוצאת תמונה עבור ‪alkane alkene alkyne‬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06"/>
          <a:stretch/>
        </p:blipFill>
        <p:spPr bwMode="auto">
          <a:xfrm>
            <a:off x="595502" y="3052955"/>
            <a:ext cx="6854585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905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78807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</TotalTime>
  <Words>1700</Words>
  <Application>Microsoft Office PowerPoint</Application>
  <PresentationFormat>מותאם אישית</PresentationFormat>
  <Paragraphs>338</Paragraphs>
  <Slides>40</Slides>
  <Notes>24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40</vt:i4>
      </vt:variant>
    </vt:vector>
  </HeadingPairs>
  <TitlesOfParts>
    <vt:vector size="49" baseType="lpstr">
      <vt:lpstr>Arial</vt:lpstr>
      <vt:lpstr>Calibri</vt:lpstr>
      <vt:lpstr>Simplified Arabic</vt:lpstr>
      <vt:lpstr>Times New Roman</vt:lpstr>
      <vt:lpstr>Varela Round</vt:lpstr>
      <vt:lpstr>Verdana</vt:lpstr>
      <vt:lpstr>Webdings</vt:lpstr>
      <vt:lpstr>Wingdings</vt:lpstr>
      <vt:lpstr>ערכת נושא Office</vt:lpstr>
      <vt:lpstr>مَنظومة البثّ القُطريّة</vt:lpstr>
      <vt:lpstr>مركّبات الكربون والمجموعات الوظيفيّة</vt:lpstr>
      <vt:lpstr>حلّ مهمّة الدرس السابق</vt:lpstr>
      <vt:lpstr>ما المشترك بين الصّور التالية؟ </vt:lpstr>
      <vt:lpstr>ماذا سنتعلّم في هذا الدرس؟</vt:lpstr>
      <vt:lpstr>מצגת של PowerPoint‏</vt:lpstr>
      <vt:lpstr>מצגת של PowerPoint‏</vt:lpstr>
      <vt:lpstr>معرفة مُسبقة</vt:lpstr>
      <vt:lpstr>معلومات حول ذرّة الكربون</vt:lpstr>
      <vt:lpstr>تصنيف مركّبات الكربون إلى عائلات </vt:lpstr>
      <vt:lpstr>تصنيف مركّبات الكربون إلى عائلات</vt:lpstr>
      <vt:lpstr>الهيدروكربونات- ألكانات، ألكينات وألكاينات</vt:lpstr>
      <vt:lpstr>الألكانات (البرافينات) </vt:lpstr>
      <vt:lpstr>الألكينات (الأوليفينات) </vt:lpstr>
      <vt:lpstr>الألكاينات </vt:lpstr>
      <vt:lpstr>الكحولات </vt:lpstr>
      <vt:lpstr>الأثيرات</vt:lpstr>
      <vt:lpstr>מצגת של PowerPoint‏</vt:lpstr>
      <vt:lpstr>מצגת של PowerPoint‏</vt:lpstr>
      <vt:lpstr>מצגת של PowerPoint‏</vt:lpstr>
      <vt:lpstr>الجزء الثانيّ من الدّرس</vt:lpstr>
      <vt:lpstr>מצגת של PowerPoint‏</vt:lpstr>
      <vt:lpstr>الألديهيدات</vt:lpstr>
      <vt:lpstr>الكيتونات</vt:lpstr>
      <vt:lpstr>الأمينات</vt:lpstr>
      <vt:lpstr>ملحق رقم 4 بالبجروت</vt:lpstr>
      <vt:lpstr>تنويه بخصوص خطأ شائع يتعلّق بالمجموعة الكربوكسيليّة </vt:lpstr>
      <vt:lpstr>سؤال-ما هو وجه الشبه ووجه الاختلاف في الصِيَغ البنائيّة التالية؟ </vt:lpstr>
      <vt:lpstr>الإيزوميرات</vt:lpstr>
      <vt:lpstr>تمرين- هل تُعبِّر الصيغتين التاليتين عن إيزوميرات؟</vt:lpstr>
      <vt:lpstr>الإيزوميرات في مركبّات الكربون</vt:lpstr>
      <vt:lpstr>מצגת של PowerPoint‏</vt:lpstr>
      <vt:lpstr>מצגת של PowerPoint‏</vt:lpstr>
      <vt:lpstr>الإيزوميرات الهندسيّة (سيس وترانس)</vt:lpstr>
      <vt:lpstr>لتكوين إيزوميريا هندسيّة يجب أن يتوفّر الشرط التالي</vt:lpstr>
      <vt:lpstr>سؤال 1</vt:lpstr>
      <vt:lpstr>سؤال 2</vt:lpstr>
      <vt:lpstr>تلخيص</vt:lpstr>
      <vt:lpstr>مهمّة بيتيّة - أكمِل الجدول أدناه بعد مشاهدة الفيلم الموجود في الرابط  التالي والّذي يُلخِّص مركّبات الكربون ومجموعاتها الوظيفيّة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reem saba</cp:lastModifiedBy>
  <cp:revision>295</cp:revision>
  <dcterms:created xsi:type="dcterms:W3CDTF">2020-03-15T19:13:03Z</dcterms:created>
  <dcterms:modified xsi:type="dcterms:W3CDTF">2020-05-13T18:38:59Z</dcterms:modified>
</cp:coreProperties>
</file>